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  <p:sldMasterId id="2147483721" r:id="rId3"/>
  </p:sldMasterIdLst>
  <p:notesMasterIdLst>
    <p:notesMasterId r:id="rId31"/>
  </p:notesMasterIdLst>
  <p:sldIdLst>
    <p:sldId id="284" r:id="rId4"/>
    <p:sldId id="286" r:id="rId5"/>
    <p:sldId id="305" r:id="rId6"/>
    <p:sldId id="306" r:id="rId7"/>
    <p:sldId id="307" r:id="rId8"/>
    <p:sldId id="333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14" r:id="rId23"/>
    <p:sldId id="329" r:id="rId24"/>
    <p:sldId id="330" r:id="rId25"/>
    <p:sldId id="331" r:id="rId26"/>
    <p:sldId id="281" r:id="rId27"/>
    <p:sldId id="335" r:id="rId28"/>
    <p:sldId id="315" r:id="rId29"/>
    <p:sldId id="294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D435"/>
    <a:srgbClr val="41B6E6"/>
    <a:srgbClr val="F2CD00"/>
    <a:srgbClr val="D0006F"/>
    <a:srgbClr val="9067B3"/>
    <a:srgbClr val="DDDD07"/>
    <a:srgbClr val="CECE3E"/>
    <a:srgbClr val="D1141A"/>
    <a:srgbClr val="00808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095" autoAdjust="0"/>
  </p:normalViewPr>
  <p:slideViewPr>
    <p:cSldViewPr>
      <p:cViewPr varScale="1">
        <p:scale>
          <a:sx n="105" d="100"/>
          <a:sy n="105" d="100"/>
        </p:scale>
        <p:origin x="196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Platinum</a:t>
            </a:r>
            <a:r>
              <a:rPr lang="en-GB" b="1" baseline="0"/>
              <a:t> Financial Growth 2019 - 2020</a:t>
            </a:r>
            <a:endParaRPr lang="en-GB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Sheet1!$A$23:$F$23</c:f>
              <c:strCache>
                <c:ptCount val="6"/>
                <c:pt idx="0">
                  <c:v>Jan-Mar 19</c:v>
                </c:pt>
                <c:pt idx="1">
                  <c:v>Apr-Jun 19</c:v>
                </c:pt>
                <c:pt idx="2">
                  <c:v>Jul-Sept 19</c:v>
                </c:pt>
                <c:pt idx="3">
                  <c:v>Oct-Dec 19</c:v>
                </c:pt>
                <c:pt idx="4">
                  <c:v>Jan-Mar 20</c:v>
                </c:pt>
                <c:pt idx="5">
                  <c:v>Q1 Prediction</c:v>
                </c:pt>
              </c:strCache>
            </c:strRef>
          </c:cat>
          <c:val>
            <c:numRef>
              <c:f>Sheet1!$A$24:$F$24</c:f>
              <c:numCache>
                <c:formatCode>"£"#,##0.00</c:formatCode>
                <c:ptCount val="6"/>
                <c:pt idx="0">
                  <c:v>77270.44</c:v>
                </c:pt>
                <c:pt idx="1">
                  <c:v>92994.71</c:v>
                </c:pt>
                <c:pt idx="2">
                  <c:v>108563.69</c:v>
                </c:pt>
                <c:pt idx="3">
                  <c:v>99045.95</c:v>
                </c:pt>
                <c:pt idx="4">
                  <c:v>145365.45000000001</c:v>
                </c:pt>
                <c:pt idx="5">
                  <c:v>187943.55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7F4-BB4F-A301-6D1112A58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2567448"/>
        <c:axId val="322569016"/>
      </c:lineChart>
      <c:catAx>
        <c:axId val="322567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569016"/>
        <c:crosses val="autoZero"/>
        <c:auto val="1"/>
        <c:lblAlgn val="ctr"/>
        <c:lblOffset val="100"/>
        <c:noMultiLvlLbl val="0"/>
      </c:catAx>
      <c:valAx>
        <c:axId val="322569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£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567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DB265-471C-47CD-A87F-A9FA67DEE8D6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32BE4-39EF-43A6-A3EC-2CFAFD06FE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734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7D2B2B7-12FD-4C4F-8053-321126FE1F32}" type="slidenum">
              <a:rPr lang="en-GB" altLang="en-US" smtClean="0">
                <a:latin typeface="Calibri" panose="020F0502020204030204" pitchFamily="34" charset="0"/>
              </a:rPr>
              <a:pPr/>
              <a:t>4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4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Introduce the money maze and work through it.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537B5C-D5F3-435D-9EDC-551AC3BBAEA1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370196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1E0D3-C545-9A46-889F-2D230817CA8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2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66C51-EA59-4110-9306-216AFC2435E5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D599C2-6AED-44F0-BCCA-341213578C3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122160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66C51-EA59-4110-9306-216AFC2435E5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D599C2-6AED-44F0-BCCA-341213578C3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66C51-EA59-4110-9306-216AFC2435E5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D599C2-6AED-44F0-BCCA-341213578C3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3165" y="-739629"/>
            <a:ext cx="5314535" cy="5904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910817"/>
            <a:ext cx="6357982" cy="36302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66C51-EA59-4110-9306-216AFC2435E5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D599C2-6AED-44F0-BCCA-341213578C3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121F34-4AB3-3B40-97EE-0B0D3BA6A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658382-A375-1447-8872-A91C23C76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C7CFE1-BA72-6D4A-906B-DFE268C79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7BCC4E-1384-8E45-AC67-090BED723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3920F-107E-4941-9C04-860CEEB88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83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6D0105-2D7D-9046-A4DE-32B5463B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C9F8BF-7B84-024A-AC60-DD857B53F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6EA73D-DD55-3F49-B5EA-607840A9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BAB95F-D876-904E-B596-4BAA5E16E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F28259-3F29-6A40-A63E-2A725F08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66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18AC95-8CF6-004F-B363-AEE1EF5D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1C1941-4C58-4D45-9717-5A2350993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BAF5EF-2381-3846-AE08-3739F9550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F4F506-52F8-584C-9DA2-2373BD64C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736F8E-EF86-034D-9465-BE937309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62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0DA0E1-8EC8-8C4C-B248-868337F77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4BFC71-783E-6549-866D-BEB46B008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B943FA-7BAA-E04F-9721-4DD4652D3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3925E35-9B74-CE49-8F79-C8BE65D4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915DC4-CCCF-D24F-B98F-4EC027B00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269B49-D612-0744-AE94-E86EA2DC0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53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17DBD6-5913-4F48-B381-0D5B466B1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B397FD-66F4-8F45-8D48-365ED163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BA33353-2F45-654E-B500-B3D8D89B3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9D1032-FB7A-1841-8702-A32162D67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7122074-F8C3-5249-AEFD-2A5E444DB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996449C-A018-6149-8579-BAA21AB8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467C4EC-121E-E34F-A056-334473D0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E137A17-0698-8A40-9CC1-E3C3F0515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2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66C51-EA59-4110-9306-216AFC2435E5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D599C2-6AED-44F0-BCCA-341213578C3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FFBDC5-E831-3A4F-855C-555D33C0D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7BE47B4-4DB0-7144-AE77-9F90280D4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0D530D-72CB-D541-BE13-E0D57AE2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F5090B-4554-A043-BB2D-9D917726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61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C13B51D-4E78-7B49-8170-BE4A8E9C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E052A14-EE15-8840-93FE-418406DC6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3C306A-BF07-8F4D-8BF4-0540A5FC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45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9D4809-C364-FF43-92DC-2D6B9284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C59493-B3CE-BA46-959C-00EA5131A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639A96-0777-5249-A534-C5105BDA1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2A5B5-D7F9-C04E-9EF1-16C4379B3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7ACADC4-8766-C446-816C-145DDCFE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43BDC1-8E29-E946-A234-1029566D4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5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5E1CAC-C309-F44A-B648-27DD9519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4813A3B-E3EF-9142-9786-AEA849263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537637-3D03-CA41-B0A3-9BFB6F726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C0A80C-96F4-D443-A817-C8ED7590A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A8078D-BC84-EB45-96CB-B32DDCDF8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2847F02-0F2B-874B-970B-1BB25487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48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B16E03-E79A-CD4B-9016-E9C1CF6AA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0E6720-09BE-A745-AA7A-E58A7FDD6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EEDE86-2145-DC4F-BCAB-5907F87C2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6382D3-D9AA-6D41-8A36-1A9DF361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B48AE-4509-2B42-B805-3C3D040A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BB35D4F-94BD-3E49-B62F-1DF19FDAA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16E5A5F-97CF-834B-9C1E-2F8D40C3B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DCC90E-AEB2-5042-8486-12B36CE3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7842FA-530A-1545-A1F7-0ED15696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C1B545-2BBB-1F4E-BB2A-C8319DA03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9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66C51-EA59-4110-9306-216AFC2435E5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D599C2-6AED-44F0-BCCA-341213578C3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1221600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66C51-EA59-4110-9306-216AFC2435E5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D599C2-6AED-44F0-BCCA-341213578C3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122160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66C51-EA59-4110-9306-216AFC2435E5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D599C2-6AED-44F0-BCCA-341213578C3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66C51-EA59-4110-9306-216AFC2435E5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D599C2-6AED-44F0-BCCA-341213578C3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66C51-EA59-4110-9306-216AFC2435E5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D599C2-6AED-44F0-BCCA-341213578C3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66C51-EA59-4110-9306-216AFC2435E5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D599C2-6AED-44F0-BCCA-341213578C3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705402"/>
            <a:ext cx="2123728" cy="438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195485"/>
            <a:ext cx="1224136" cy="3976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1117">
            <a:off x="313658" y="2624424"/>
            <a:ext cx="688618" cy="25717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580"/>
            <a:ext cx="1053873" cy="16419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61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DB6F0-BEBC-4B10-AF57-6EE5CB12F12B}" type="datetimeFigureOut">
              <a:rPr lang="en-GB" smtClean="0"/>
              <a:pPr/>
              <a:t>12/05/2020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800D0-CAE3-45D2-A757-5512C79A6A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2072645-7AB4-234D-A6A5-BD1925F4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85EB5D-B8B7-2A45-83D0-13D9D2517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72EA8F-8677-204F-A171-2BDFC3C0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7711A-EEF4-3446-9FCC-0115220C3B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2EDFB8-27B4-F64D-A8CB-5C19ECCB2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88EF6-1AAE-B848-96E2-6911D79C4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E2C6-C99F-894B-9B8F-C47BC9111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3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4.jpg"/><Relationship Id="rId18" Type="http://schemas.openxmlformats.org/officeDocument/2006/relationships/image" Target="../media/image39.jpg"/><Relationship Id="rId3" Type="http://schemas.openxmlformats.org/officeDocument/2006/relationships/image" Target="../media/image25.JPG"/><Relationship Id="rId21" Type="http://schemas.openxmlformats.org/officeDocument/2006/relationships/image" Target="../media/image42.jpeg"/><Relationship Id="rId7" Type="http://schemas.openxmlformats.org/officeDocument/2006/relationships/image" Target="../media/image29.JPG"/><Relationship Id="rId12" Type="http://schemas.openxmlformats.org/officeDocument/2006/relationships/image" Target="../media/image33.JPG"/><Relationship Id="rId17" Type="http://schemas.openxmlformats.org/officeDocument/2006/relationships/image" Target="../media/image38.jpg"/><Relationship Id="rId2" Type="http://schemas.openxmlformats.org/officeDocument/2006/relationships/image" Target="../media/image24.jpg"/><Relationship Id="rId16" Type="http://schemas.openxmlformats.org/officeDocument/2006/relationships/image" Target="../media/image37.jpeg"/><Relationship Id="rId20" Type="http://schemas.openxmlformats.org/officeDocument/2006/relationships/image" Target="../media/image41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JPG"/><Relationship Id="rId11" Type="http://schemas.openxmlformats.org/officeDocument/2006/relationships/image" Target="../media/image32.JPG"/><Relationship Id="rId5" Type="http://schemas.openxmlformats.org/officeDocument/2006/relationships/image" Target="../media/image27.JPG"/><Relationship Id="rId15" Type="http://schemas.openxmlformats.org/officeDocument/2006/relationships/image" Target="../media/image36.jpg"/><Relationship Id="rId10" Type="http://schemas.openxmlformats.org/officeDocument/2006/relationships/image" Target="../media/image31.jpg"/><Relationship Id="rId19" Type="http://schemas.openxmlformats.org/officeDocument/2006/relationships/image" Target="../media/image40.jpg"/><Relationship Id="rId4" Type="http://schemas.openxmlformats.org/officeDocument/2006/relationships/image" Target="../media/image26.JPG"/><Relationship Id="rId9" Type="http://schemas.openxmlformats.org/officeDocument/2006/relationships/image" Target="../media/image14.jpg"/><Relationship Id="rId14" Type="http://schemas.openxmlformats.org/officeDocument/2006/relationships/image" Target="../media/image35.JPG"/><Relationship Id="rId2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76256" y="52214"/>
            <a:ext cx="2376264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51470"/>
            <a:ext cx="7716290" cy="51435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175448" y="1347614"/>
            <a:ext cx="4968552" cy="23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88" tIns="49094" rIns="98188" bIns="49094"/>
          <a:lstStyle/>
          <a:p>
            <a:pPr marL="566738" lvl="1" indent="-277813" defTabSz="952500" fontAlgn="base">
              <a:spcBef>
                <a:spcPct val="40000"/>
              </a:spcBef>
              <a:spcAft>
                <a:spcPct val="0"/>
              </a:spcAft>
              <a:buClr>
                <a:srgbClr val="1395CA"/>
              </a:buClr>
              <a:buSzPct val="65000"/>
            </a:pPr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An Audience with…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70"/>
          </a:xfrm>
          <a:prstGeom prst="rect">
            <a:avLst/>
          </a:prstGeom>
          <a:solidFill>
            <a:srgbClr val="B4D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483534" y="2680422"/>
            <a:ext cx="3408946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>
                <a:solidFill>
                  <a:srgbClr val="B4D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guests +</a:t>
            </a:r>
          </a:p>
          <a:p>
            <a:pPr algn="just"/>
            <a:r>
              <a:rPr lang="en-GB" sz="1200" dirty="0" smtClean="0">
                <a:solidFill>
                  <a:srgbClr val="B4D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Coulson / </a:t>
            </a:r>
            <a:r>
              <a:rPr lang="en-GB" sz="1200" smtClean="0">
                <a:solidFill>
                  <a:srgbClr val="B4D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 Scott</a:t>
            </a:r>
            <a:endParaRPr lang="en-GB" sz="1200" dirty="0">
              <a:solidFill>
                <a:srgbClr val="B4D4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31" y="2958630"/>
            <a:ext cx="536454" cy="33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0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680AE4-E440-0040-A583-8C80FD10A440}"/>
              </a:ext>
            </a:extLst>
          </p:cNvPr>
          <p:cNvSpPr txBox="1"/>
          <p:nvPr/>
        </p:nvSpPr>
        <p:spPr>
          <a:xfrm>
            <a:off x="6820122" y="464011"/>
            <a:ext cx="1960404" cy="25930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dirty="0">
                <a:solidFill>
                  <a:srgbClr val="FFFFFF"/>
                </a:solidFill>
                <a:latin typeface="Calibri Light" panose="020F0302020204030204"/>
              </a:rPr>
              <a:t>Oh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dirty="0">
                <a:solidFill>
                  <a:srgbClr val="FFFFFF"/>
                </a:solidFill>
                <a:latin typeface="Calibri Light" panose="020F0302020204030204"/>
              </a:rPr>
              <a:t>shit moment!</a:t>
            </a:r>
          </a:p>
        </p:txBody>
      </p:sp>
      <p:sp>
        <p:nvSpPr>
          <p:cNvPr id="21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70016" y="363474"/>
            <a:ext cx="6096762" cy="429310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="" xmlns:a16="http://schemas.microsoft.com/office/drawing/2014/main" id="{41A05F6A-4720-524D-A548-8E84ECFBE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" r="1" b="1"/>
          <a:stretch/>
        </p:blipFill>
        <p:spPr>
          <a:xfrm>
            <a:off x="534585" y="486918"/>
            <a:ext cx="5802418" cy="4034713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B4C30AB-C009-5340-A06C-B709ADD86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953" y="4343080"/>
            <a:ext cx="2178011" cy="5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5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72">
            <a:extLst>
              <a:ext uri="{FF2B5EF4-FFF2-40B4-BE49-F238E27FC236}">
                <a16:creationId xmlns="" xmlns:a16="http://schemas.microsoft.com/office/drawing/2014/main" id="{AA3CC463-F933-4AC4-86E1-5AC14B0C31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127" name="Rectangle 74">
            <a:extLst>
              <a:ext uri="{FF2B5EF4-FFF2-40B4-BE49-F238E27FC236}">
                <a16:creationId xmlns="" xmlns:a16="http://schemas.microsoft.com/office/drawing/2014/main" id="{6025D2DB-A12A-44DB-B00E-F4D622329E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5998" y="360045"/>
            <a:ext cx="3135249" cy="2091056"/>
          </a:xfrm>
          <a:prstGeom prst="rect">
            <a:avLst/>
          </a:prstGeom>
          <a:solidFill>
            <a:srgbClr val="FFFFFF"/>
          </a:solidFill>
          <a:ln w="19050">
            <a:solidFill>
              <a:srgbClr val="FDC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128" name="Rectangle 76">
            <a:extLst>
              <a:ext uri="{FF2B5EF4-FFF2-40B4-BE49-F238E27FC236}">
                <a16:creationId xmlns="" xmlns:a16="http://schemas.microsoft.com/office/drawing/2014/main" id="{CE7E7877-F64E-4EEA-B778-138031EFF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5998" y="2702752"/>
            <a:ext cx="3135249" cy="2091056"/>
          </a:xfrm>
          <a:prstGeom prst="rect">
            <a:avLst/>
          </a:prstGeom>
          <a:solidFill>
            <a:srgbClr val="FFFFFF"/>
          </a:solidFill>
          <a:ln w="19050">
            <a:solidFill>
              <a:srgbClr val="FDC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129" name="Rectangle 78">
            <a:extLst>
              <a:ext uri="{FF2B5EF4-FFF2-40B4-BE49-F238E27FC236}">
                <a16:creationId xmlns="" xmlns:a16="http://schemas.microsoft.com/office/drawing/2014/main" id="{7DD6C4F3-70FD-4F13-919C-702EE48864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735447" y="365318"/>
            <a:ext cx="5056387" cy="442341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124" name="Picture 4" descr="JD Power Says Korean Cars Beat US and Europe in Quality | WIRED">
            <a:extLst>
              <a:ext uri="{FF2B5EF4-FFF2-40B4-BE49-F238E27FC236}">
                <a16:creationId xmlns="" xmlns:a16="http://schemas.microsoft.com/office/drawing/2014/main" id="{2D264B90-7A77-124C-8BE5-F22D6861E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13" y="441721"/>
            <a:ext cx="2891208" cy="192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uneral Directors Devon | Funeral Hearse Devon | Allwoods Funeral ...">
            <a:extLst>
              <a:ext uri="{FF2B5EF4-FFF2-40B4-BE49-F238E27FC236}">
                <a16:creationId xmlns="" xmlns:a16="http://schemas.microsoft.com/office/drawing/2014/main" id="{563E3404-5A2C-BD48-AA97-D7C1075B5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13" y="2852355"/>
            <a:ext cx="2891208" cy="179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F3B541-BCC4-3544-8A98-111D9C2C8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612" y="933891"/>
            <a:ext cx="3972056" cy="94336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6159A48-DBC1-624D-AAFF-E6ABFB43E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02753"/>
            <a:ext cx="3309251" cy="128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57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680AE4-E440-0040-A583-8C80FD10A440}"/>
              </a:ext>
            </a:extLst>
          </p:cNvPr>
          <p:cNvSpPr txBox="1"/>
          <p:nvPr/>
        </p:nvSpPr>
        <p:spPr>
          <a:xfrm>
            <a:off x="6804953" y="789475"/>
            <a:ext cx="1960404" cy="25930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dirty="0">
                <a:solidFill>
                  <a:srgbClr val="FFFFFF"/>
                </a:solidFill>
                <a:latin typeface="Calibri Light" panose="020F0302020204030204"/>
              </a:rPr>
              <a:t>Order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dirty="0">
                <a:solidFill>
                  <a:srgbClr val="FFFFFF"/>
                </a:solidFill>
                <a:latin typeface="Calibri Light" panose="020F0302020204030204"/>
              </a:rPr>
              <a:t>Maker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dirty="0">
                <a:solidFill>
                  <a:srgbClr val="FFFFFF"/>
                </a:solidFill>
                <a:latin typeface="Calibri Light" panose="020F0302020204030204"/>
              </a:rPr>
              <a:t>to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dirty="0">
                <a:solidFill>
                  <a:srgbClr val="FFFFFF"/>
                </a:solidFill>
                <a:latin typeface="Calibri Light" panose="020F0302020204030204"/>
              </a:rPr>
              <a:t>Order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dirty="0">
                <a:solidFill>
                  <a:srgbClr val="FFFFFF"/>
                </a:solidFill>
                <a:latin typeface="Calibri Light" panose="020F0302020204030204"/>
              </a:rPr>
              <a:t>Taker</a:t>
            </a:r>
          </a:p>
        </p:txBody>
      </p:sp>
      <p:sp>
        <p:nvSpPr>
          <p:cNvPr id="21" name="Rounded Rectangle 9">
            <a:extLst>
              <a:ext uri="{FF2B5EF4-FFF2-40B4-BE49-F238E27FC236}">
                <a16:creationId xmlns=""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70016" y="363474"/>
            <a:ext cx="6096762" cy="429310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B4C30AB-C009-5340-A06C-B709ADD86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953" y="4343080"/>
            <a:ext cx="2178011" cy="517277"/>
          </a:xfrm>
          <a:prstGeom prst="rect">
            <a:avLst/>
          </a:prstGeom>
        </p:spPr>
      </p:pic>
      <p:pic>
        <p:nvPicPr>
          <p:cNvPr id="7" name="Picture 6" descr="A picture containing artifact, building, brick, man&#10;&#10;Description automatically generated">
            <a:extLst>
              <a:ext uri="{FF2B5EF4-FFF2-40B4-BE49-F238E27FC236}">
                <a16:creationId xmlns="" xmlns:a16="http://schemas.microsoft.com/office/drawing/2014/main" id="{7616A5AA-562D-3545-8F58-2B1FE028D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" r="455"/>
          <a:stretch/>
        </p:blipFill>
        <p:spPr>
          <a:xfrm>
            <a:off x="536499" y="486918"/>
            <a:ext cx="5786108" cy="40347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671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2A5316D-ED2F-4F89-B4B4-8D9240B1A3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510168" cy="5143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4E1B4B-8748-A847-8706-03EE2988BE2B}"/>
              </a:ext>
            </a:extLst>
          </p:cNvPr>
          <p:cNvSpPr txBox="1"/>
          <p:nvPr/>
        </p:nvSpPr>
        <p:spPr>
          <a:xfrm>
            <a:off x="481468" y="1543050"/>
            <a:ext cx="2057400" cy="20574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950" dirty="0">
                <a:solidFill>
                  <a:srgbClr val="FFFFFF"/>
                </a:solidFill>
                <a:latin typeface="Calibri Light" panose="020F0302020204030204"/>
              </a:rPr>
              <a:t>Our Process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2A254F8-8562-D842-B860-8ACFECDF0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298" y="160545"/>
            <a:ext cx="2445503" cy="954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42D8E68-6218-114C-836E-48DA3F2F4D57}"/>
              </a:ext>
            </a:extLst>
          </p:cNvPr>
          <p:cNvSpPr/>
          <p:nvPr/>
        </p:nvSpPr>
        <p:spPr>
          <a:xfrm>
            <a:off x="2994079" y="1175086"/>
            <a:ext cx="5391149" cy="31489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42863">
              <a:lnSpc>
                <a:spcPct val="90000"/>
              </a:lnSpc>
              <a:spcAft>
                <a:spcPts val="450"/>
              </a:spcAft>
            </a:pPr>
            <a:endParaRPr lang="en-US" sz="2100" dirty="0">
              <a:solidFill>
                <a:prstClr val="black"/>
              </a:solidFill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Take Will instruction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Establish protection need &gt; Guardians or existing policies to begin financial review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Establish risk areas for Trust needs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North, East, South, West principle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Ask for referrals and social media reviews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865A9F-AA83-864D-AF92-811B17B3AC1A}"/>
              </a:ext>
            </a:extLst>
          </p:cNvPr>
          <p:cNvSpPr txBox="1"/>
          <p:nvPr/>
        </p:nvSpPr>
        <p:spPr>
          <a:xfrm>
            <a:off x="4993533" y="1150749"/>
            <a:ext cx="3754752" cy="33895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88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2A5316D-ED2F-4F89-B4B4-8D9240B1A3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510168" cy="5143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4E1B4B-8748-A847-8706-03EE2988BE2B}"/>
              </a:ext>
            </a:extLst>
          </p:cNvPr>
          <p:cNvSpPr txBox="1"/>
          <p:nvPr/>
        </p:nvSpPr>
        <p:spPr>
          <a:xfrm>
            <a:off x="481468" y="1543050"/>
            <a:ext cx="2057400" cy="20574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950" dirty="0">
                <a:solidFill>
                  <a:srgbClr val="FFFFFF"/>
                </a:solidFill>
                <a:latin typeface="Calibri Light" panose="020F0302020204030204"/>
              </a:rPr>
              <a:t>Our Process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42D8E68-6218-114C-836E-48DA3F2F4D57}"/>
              </a:ext>
            </a:extLst>
          </p:cNvPr>
          <p:cNvSpPr/>
          <p:nvPr/>
        </p:nvSpPr>
        <p:spPr>
          <a:xfrm>
            <a:off x="2994079" y="1175086"/>
            <a:ext cx="5391149" cy="33895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42863">
              <a:lnSpc>
                <a:spcPct val="90000"/>
              </a:lnSpc>
              <a:spcAft>
                <a:spcPts val="450"/>
              </a:spcAft>
            </a:pPr>
            <a:endParaRPr lang="en-US" sz="2100" dirty="0">
              <a:solidFill>
                <a:prstClr val="black"/>
              </a:solidFill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Appointment 1 - Compliance and Fact Find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Appointment 2 - Delivery of world class advice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Use referral sheet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Use trust sheet 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Ask for reviews on social media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Trustees – client to set up my conversation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Fortune in the follow up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Celebrate the NO!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865A9F-AA83-864D-AF92-811B17B3AC1A}"/>
              </a:ext>
            </a:extLst>
          </p:cNvPr>
          <p:cNvSpPr txBox="1"/>
          <p:nvPr/>
        </p:nvSpPr>
        <p:spPr>
          <a:xfrm>
            <a:off x="4993533" y="1150749"/>
            <a:ext cx="3754752" cy="33895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14D830-9078-CA4D-AE46-0DFE3A3F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415" y="278759"/>
            <a:ext cx="2816389" cy="6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34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2A5316D-ED2F-4F89-B4B4-8D9240B1A3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510168" cy="5143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4E1B4B-8748-A847-8706-03EE2988BE2B}"/>
              </a:ext>
            </a:extLst>
          </p:cNvPr>
          <p:cNvSpPr txBox="1"/>
          <p:nvPr/>
        </p:nvSpPr>
        <p:spPr>
          <a:xfrm>
            <a:off x="481468" y="1644942"/>
            <a:ext cx="2057400" cy="20574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950" dirty="0">
                <a:solidFill>
                  <a:srgbClr val="FFFFFF"/>
                </a:solidFill>
                <a:latin typeface="Calibri Light" panose="020F0302020204030204"/>
              </a:rPr>
              <a:t>The Return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2A254F8-8562-D842-B860-8ACFECDF0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298" y="160545"/>
            <a:ext cx="2445503" cy="9549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401E3B-A1A5-CA4C-B1B1-25855E8C8AD0}"/>
              </a:ext>
            </a:extLst>
          </p:cNvPr>
          <p:cNvSpPr/>
          <p:nvPr/>
        </p:nvSpPr>
        <p:spPr>
          <a:xfrm>
            <a:off x="3099166" y="1184773"/>
            <a:ext cx="567399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1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95000"/>
                    <a:lumOff val="5000"/>
                  </a:prstClr>
                </a:solidFill>
              </a:rPr>
              <a:t>Executor = Referral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95000"/>
                    <a:lumOff val="5000"/>
                  </a:prstClr>
                </a:solidFill>
              </a:rPr>
              <a:t>Reserve Executor = Referral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95000"/>
                    <a:lumOff val="5000"/>
                  </a:prstClr>
                </a:solidFill>
              </a:rPr>
              <a:t>Guardian = Referral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95000"/>
                    <a:lumOff val="5000"/>
                  </a:prstClr>
                </a:solidFill>
              </a:rPr>
              <a:t>Reserve Guardian = Referral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95000"/>
                    <a:lumOff val="5000"/>
                  </a:prstClr>
                </a:solidFill>
              </a:rPr>
              <a:t>North (Parents/Grandparents) = Referral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95000"/>
                    <a:lumOff val="5000"/>
                  </a:prstClr>
                </a:solidFill>
              </a:rPr>
              <a:t>East (Brothers/Sisters) = Referral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95000"/>
                    <a:lumOff val="5000"/>
                  </a:prstClr>
                </a:solidFill>
              </a:rPr>
              <a:t>South (Children/Grandchildren) = Referral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95000"/>
                    <a:lumOff val="5000"/>
                  </a:prstClr>
                </a:solidFill>
              </a:rPr>
              <a:t>West (Close friends) = Referral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95000"/>
                    <a:lumOff val="5000"/>
                  </a:prstClr>
                </a:solidFill>
              </a:rPr>
              <a:t>Trustees = Referral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>
                    <a:lumMod val="95000"/>
                    <a:lumOff val="5000"/>
                  </a:prstClr>
                </a:solidFill>
              </a:rPr>
              <a:t>Referrals = more referrals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008F82-B0CF-C040-98CB-D79ED7F01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855" y="313025"/>
            <a:ext cx="2736620" cy="64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20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3696F5-9D3D-3547-A435-6E839483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536" y="482600"/>
            <a:ext cx="2955905" cy="417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207B372-8379-B54B-BCEB-DEC1BA80D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38" y="366464"/>
            <a:ext cx="3037973" cy="42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42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1BEF37-796F-2544-B29D-6FA268F35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276" y="514860"/>
            <a:ext cx="2773449" cy="6559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356B19A-5351-D949-9853-0C7D7B81487F}"/>
              </a:ext>
            </a:extLst>
          </p:cNvPr>
          <p:cNvSpPr/>
          <p:nvPr/>
        </p:nvSpPr>
        <p:spPr>
          <a:xfrm>
            <a:off x="461357" y="1530811"/>
            <a:ext cx="8167255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  <a:latin typeface="Devanagari Sangam MN" panose="02000000000000000000" pitchFamily="2" charset="0"/>
                <a:cs typeface="Devanagari Sangam MN" panose="02000000000000000000" pitchFamily="2" charset="0"/>
              </a:rPr>
              <a:t>OUR DNA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</a:rPr>
              <a:t>Maximise</a:t>
            </a:r>
            <a:r>
              <a:rPr lang="en-US" dirty="0">
                <a:solidFill>
                  <a:prstClr val="black"/>
                </a:solidFill>
              </a:rPr>
              <a:t> the opportunity by offering a world class service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Daily Method of Operation (goals, appointments, becoming a consultant not a GP!)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Work Life Balance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2D30039-F8CE-E743-9CF1-20CB2CC89D50}"/>
              </a:ext>
            </a:extLst>
          </p:cNvPr>
          <p:cNvSpPr/>
          <p:nvPr/>
        </p:nvSpPr>
        <p:spPr>
          <a:xfrm>
            <a:off x="426183" y="4106485"/>
            <a:ext cx="82376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  <a:latin typeface="Devanagari Sangam MN" panose="02000000000000000000" pitchFamily="2" charset="0"/>
                <a:cs typeface="Devanagari Sangam MN" panose="02000000000000000000" pitchFamily="2" charset="0"/>
              </a:rPr>
              <a:t>OUR PROCESS IS SIMPLE BUT GUARANTEES A </a:t>
            </a:r>
          </a:p>
          <a:p>
            <a:pPr algn="ctr"/>
            <a:r>
              <a:rPr lang="en-US" sz="2100" b="1" dirty="0">
                <a:solidFill>
                  <a:prstClr val="black"/>
                </a:solidFill>
                <a:latin typeface="Devanagari Sangam MN" panose="02000000000000000000" pitchFamily="2" charset="0"/>
                <a:cs typeface="Devanagari Sangam MN" panose="02000000000000000000" pitchFamily="2" charset="0"/>
              </a:rPr>
              <a:t>RECESSION PROOF BUSINESS</a:t>
            </a:r>
          </a:p>
        </p:txBody>
      </p:sp>
    </p:spTree>
    <p:extLst>
      <p:ext uri="{BB962C8B-B14F-4D97-AF65-F5344CB8AC3E}">
        <p14:creationId xmlns:p14="http://schemas.microsoft.com/office/powerpoint/2010/main" val="400456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="" xmlns:a16="http://schemas.microsoft.com/office/drawing/2014/main" id="{784FE06F-A9BB-4F48-968A-A07B6AF7DE9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2600" y="482600"/>
          <a:ext cx="8178800" cy="417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4739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893E50AC-EB25-0547-A66B-153245F9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7" y="142052"/>
            <a:ext cx="1351976" cy="1549668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AB82B445-2109-BE4C-B453-F1C7FD54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079" y="1748079"/>
            <a:ext cx="1279200" cy="1545862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973DB953-1487-9D4B-BE01-08381C83E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343" y="156435"/>
            <a:ext cx="1216168" cy="1621556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="" xmlns:a16="http://schemas.microsoft.com/office/drawing/2014/main" id="{A7DDC8FA-7938-9E49-A406-AD60731D9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352" y="177736"/>
            <a:ext cx="1282569" cy="1710092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3" name="Picture 12" descr="A person looking at the camera&#10;&#10;Description automatically generated">
            <a:extLst>
              <a:ext uri="{FF2B5EF4-FFF2-40B4-BE49-F238E27FC236}">
                <a16:creationId xmlns="" xmlns:a16="http://schemas.microsoft.com/office/drawing/2014/main" id="{7BB515D3-E5A3-9245-B74F-F3C61BB97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652" y="3407257"/>
            <a:ext cx="1821422" cy="1682538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5" name="Picture 14" descr="A person in a blue shirt&#10;&#10;Description automatically generated">
            <a:extLst>
              <a:ext uri="{FF2B5EF4-FFF2-40B4-BE49-F238E27FC236}">
                <a16:creationId xmlns="" xmlns:a16="http://schemas.microsoft.com/office/drawing/2014/main" id="{2B9AA239-2028-4641-AEDF-65BEC2109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544" y="1642357"/>
            <a:ext cx="1210406" cy="185878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152400"/>
          </a:effectLst>
        </p:spPr>
      </p:pic>
      <p:pic>
        <p:nvPicPr>
          <p:cNvPr id="17" name="Picture 16" descr="A person wearing a suit and tie smiling at the camera&#10;&#10;Description automatically generated">
            <a:extLst>
              <a:ext uri="{FF2B5EF4-FFF2-40B4-BE49-F238E27FC236}">
                <a16:creationId xmlns="" xmlns:a16="http://schemas.microsoft.com/office/drawing/2014/main" id="{3E66B326-E3B8-754A-A5FF-5F3722865E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6598" y="1792685"/>
            <a:ext cx="1190639" cy="1587519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9" name="Picture 18" descr="A person wearing glasses and smiling at the camera&#10;&#10;Description automatically generated">
            <a:extLst>
              <a:ext uri="{FF2B5EF4-FFF2-40B4-BE49-F238E27FC236}">
                <a16:creationId xmlns="" xmlns:a16="http://schemas.microsoft.com/office/drawing/2014/main" id="{02B56C9C-A7EA-EE47-A444-E008FEBB94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2542" y="3455841"/>
            <a:ext cx="1433970" cy="1572672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21" name="Picture 20" descr="A person wearing a white shirt&#10;&#10;Description automatically generated">
            <a:extLst>
              <a:ext uri="{FF2B5EF4-FFF2-40B4-BE49-F238E27FC236}">
                <a16:creationId xmlns="" xmlns:a16="http://schemas.microsoft.com/office/drawing/2014/main" id="{6569A7FF-11E2-CB4F-98C8-FD531D8075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441" y="2955981"/>
            <a:ext cx="1080487" cy="1441384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3" name="Picture 22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D02C01A7-D63A-644C-B5F5-379F5DC03A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290" b="9594"/>
          <a:stretch/>
        </p:blipFill>
        <p:spPr>
          <a:xfrm>
            <a:off x="7685333" y="142052"/>
            <a:ext cx="1438637" cy="127700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5" name="Picture 24" descr="A person looking at the camera&#10;&#10;Description automatically generated">
            <a:extLst>
              <a:ext uri="{FF2B5EF4-FFF2-40B4-BE49-F238E27FC236}">
                <a16:creationId xmlns="" xmlns:a16="http://schemas.microsoft.com/office/drawing/2014/main" id="{BA40B2F2-AF13-BE41-B89E-1EABA8223E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6531" y="2915130"/>
            <a:ext cx="1190639" cy="211338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7" name="Picture 26" descr="A person posing for the camera&#10;&#10;Description automatically generated">
            <a:extLst>
              <a:ext uri="{FF2B5EF4-FFF2-40B4-BE49-F238E27FC236}">
                <a16:creationId xmlns="" xmlns:a16="http://schemas.microsoft.com/office/drawing/2014/main" id="{C0482575-0EA8-C641-9F2B-AAA88051880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8794" r="17294"/>
          <a:stretch/>
        </p:blipFill>
        <p:spPr>
          <a:xfrm>
            <a:off x="2064249" y="3452670"/>
            <a:ext cx="1387430" cy="161933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9" name="Picture 28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5FC9AA4D-24F4-5440-A3F7-7DB5774CD6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878" y="155217"/>
            <a:ext cx="1272593" cy="169678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31" name="Picture 30" descr="A person wearing a neck tie&#10;&#10;Description automatically generated">
            <a:extLst>
              <a:ext uri="{FF2B5EF4-FFF2-40B4-BE49-F238E27FC236}">
                <a16:creationId xmlns="" xmlns:a16="http://schemas.microsoft.com/office/drawing/2014/main" id="{A98A9E39-A8E4-6547-AB23-90B8B4A945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3201473" y="3449541"/>
            <a:ext cx="1838525" cy="13788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3" name="Picture 32" descr="A person looking at the camera&#10;&#10;Description automatically generated">
            <a:extLst>
              <a:ext uri="{FF2B5EF4-FFF2-40B4-BE49-F238E27FC236}">
                <a16:creationId xmlns="" xmlns:a16="http://schemas.microsoft.com/office/drawing/2014/main" id="{BD296458-60EC-1B43-A210-DE361BE236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7945" y="1373625"/>
            <a:ext cx="1385710" cy="151836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5" name="Picture 34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19FB2D69-5FEE-394E-8935-8A3A130766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9547" y="173472"/>
            <a:ext cx="1184732" cy="1579642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37" name="Picture 36" descr="A person in a striped shirt and smiling at the camera&#10;&#10;Description automatically generated">
            <a:extLst>
              <a:ext uri="{FF2B5EF4-FFF2-40B4-BE49-F238E27FC236}">
                <a16:creationId xmlns="" xmlns:a16="http://schemas.microsoft.com/office/drawing/2014/main" id="{CC9031A8-C540-494C-BE32-7E2630C770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308" y="1691720"/>
            <a:ext cx="1273535" cy="12735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9" name="Picture 38" descr="A person who is smiling and looking at the camera&#10;&#10;Description automatically generated">
            <a:extLst>
              <a:ext uri="{FF2B5EF4-FFF2-40B4-BE49-F238E27FC236}">
                <a16:creationId xmlns="" xmlns:a16="http://schemas.microsoft.com/office/drawing/2014/main" id="{B8FA781F-75DB-1C40-91E3-98648D22A0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7076" y="158960"/>
            <a:ext cx="1433971" cy="143397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0" name="Picture 39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AE3E52EA-73BA-1942-93CC-EB87FF59DE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37076" y="1698153"/>
            <a:ext cx="1548780" cy="1860063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4" name="Picture 3" descr="A smiling person wearing a pink shirt&#10;&#10;Description automatically generated">
            <a:extLst>
              <a:ext uri="{FF2B5EF4-FFF2-40B4-BE49-F238E27FC236}">
                <a16:creationId xmlns="" xmlns:a16="http://schemas.microsoft.com/office/drawing/2014/main" id="{4B26E116-D848-8843-8025-A9FF4927A3F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26640" y="1817286"/>
            <a:ext cx="1239933" cy="143838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3293CD8-EA66-174C-B344-9738A84D28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5691" y="4506974"/>
            <a:ext cx="1882841" cy="4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54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7544" y="233616"/>
            <a:ext cx="4968552" cy="23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88" tIns="49094" rIns="98188" bIns="49094"/>
          <a:lstStyle/>
          <a:p>
            <a:pPr marL="566738" lvl="1" indent="-277813" defTabSz="952500" fontAlgn="base">
              <a:spcBef>
                <a:spcPct val="40000"/>
              </a:spcBef>
              <a:spcAft>
                <a:spcPct val="0"/>
              </a:spcAft>
              <a:buClr>
                <a:srgbClr val="1395CA"/>
              </a:buClr>
              <a:buSzPct val="65000"/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Today’s Agenda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70"/>
          </a:xfrm>
          <a:prstGeom prst="rect">
            <a:avLst/>
          </a:prstGeom>
          <a:solidFill>
            <a:srgbClr val="B4D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1915181" y="2271305"/>
            <a:ext cx="6593650" cy="1740605"/>
            <a:chOff x="1649814" y="1505669"/>
            <a:chExt cx="5760944" cy="1220075"/>
          </a:xfrm>
        </p:grpSpPr>
        <p:sp>
          <p:nvSpPr>
            <p:cNvPr id="10" name="TextBox 9"/>
            <p:cNvSpPr txBox="1"/>
            <p:nvPr/>
          </p:nvSpPr>
          <p:spPr>
            <a:xfrm>
              <a:off x="2154174" y="1519044"/>
              <a:ext cx="5256584" cy="25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Darren Williams / Kieron Hogg  – Platinum Financial Ltd</a:t>
              </a:r>
              <a:endParaRPr lang="en-GB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814" y="1505669"/>
              <a:ext cx="473572" cy="26193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131360" y="2495894"/>
              <a:ext cx="5256584" cy="22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 </a:t>
              </a:r>
              <a:endParaRPr lang="en-GB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81" y="3147814"/>
            <a:ext cx="542024" cy="373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2443" y="3152173"/>
            <a:ext cx="6016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James Smyth  – First Stop Mortgages and Protection 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61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64"/>
          <a:stretch/>
        </p:blipFill>
        <p:spPr>
          <a:xfrm flipH="1">
            <a:off x="5004048" y="51608"/>
            <a:ext cx="6060106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1470"/>
          </a:xfrm>
          <a:prstGeom prst="rect">
            <a:avLst/>
          </a:prstGeom>
          <a:solidFill>
            <a:srgbClr val="B4D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108520" y="233616"/>
            <a:ext cx="2555776" cy="504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34650" y="339502"/>
            <a:ext cx="410445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James Smyth</a:t>
            </a:r>
            <a:endParaRPr lang="en-GB" sz="3200" b="1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/>
              <a:t>With FC year and half from Intrinsic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/>
              <a:t>Consistently £1,000 pm – targets himself on that every week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/>
              <a:t>Prolific on Social Media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Referrals</a:t>
            </a:r>
            <a:endParaRPr lang="en-GB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Recruits </a:t>
            </a:r>
            <a:r>
              <a:rPr lang="en-GB" sz="1400" dirty="0"/>
              <a:t>non industry sellers and trains them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/>
              <a:t>Runs the business along with his brother Simon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Positive </a:t>
            </a:r>
            <a:r>
              <a:rPr lang="en-GB" sz="1400" dirty="0"/>
              <a:t>podcasts </a:t>
            </a:r>
            <a:r>
              <a:rPr lang="en-GB" sz="1400" dirty="0" err="1" smtClean="0"/>
              <a:t>etc</a:t>
            </a:r>
            <a:endParaRPr lang="en-GB" sz="1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Pearls of Wisdom</a:t>
            </a: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 smtClean="0"/>
          </a:p>
        </p:txBody>
      </p:sp>
      <p:pic>
        <p:nvPicPr>
          <p:cNvPr id="2051" name="Picture 3" descr="03920FFF-FC50-4280-93A0-87C2CE69D0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0" y="987574"/>
            <a:ext cx="3875880" cy="96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1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965" y="0"/>
            <a:ext cx="59120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6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431" y="0"/>
            <a:ext cx="36451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5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03" y="339502"/>
            <a:ext cx="3116565" cy="4659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923678"/>
            <a:ext cx="2794366" cy="2934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3968" y="11356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147 enquiries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</a:rPr>
              <a:t>on Facebook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alone since lockdown measures were announced in March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644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39425" y="-322624"/>
            <a:ext cx="4173135" cy="5699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858" y="-2900"/>
            <a:ext cx="8071181" cy="538006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843808" y="1995686"/>
            <a:ext cx="5832648" cy="4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88" tIns="49094" rIns="98188" bIns="49094"/>
          <a:lstStyle/>
          <a:p>
            <a:pPr marL="566738" lvl="1" indent="-277813" defTabSz="952500" fontAlgn="base">
              <a:spcBef>
                <a:spcPct val="40000"/>
              </a:spcBef>
              <a:spcAft>
                <a:spcPct val="0"/>
              </a:spcAft>
              <a:buClr>
                <a:srgbClr val="1395CA"/>
              </a:buClr>
              <a:buSzPct val="65000"/>
            </a:pPr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A huge THANK YOU!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1470"/>
          </a:xfrm>
          <a:prstGeom prst="rect">
            <a:avLst/>
          </a:prstGeom>
          <a:solidFill>
            <a:srgbClr val="B4D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11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233616"/>
            <a:ext cx="5688632" cy="23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88" tIns="49094" rIns="98188" bIns="49094"/>
          <a:lstStyle/>
          <a:p>
            <a:pPr marL="566738" lvl="1" indent="-277813" defTabSz="952500" fontAlgn="base">
              <a:spcBef>
                <a:spcPct val="40000"/>
              </a:spcBef>
              <a:spcAft>
                <a:spcPct val="0"/>
              </a:spcAft>
              <a:buClr>
                <a:srgbClr val="1395CA"/>
              </a:buClr>
              <a:buSzPct val="65000"/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Ring 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F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encing Clients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127560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Buildings &amp; Contents 	-   Barbed Wire Fence</a:t>
            </a:r>
          </a:p>
          <a:p>
            <a:r>
              <a:rPr lang="en-GB" dirty="0" smtClean="0"/>
              <a:t>Trust 		   	-   Electric Fence</a:t>
            </a:r>
          </a:p>
          <a:p>
            <a:r>
              <a:rPr lang="en-GB" dirty="0" smtClean="0"/>
              <a:t>Will 		   	-   Crocodile Infested Moat</a:t>
            </a:r>
          </a:p>
          <a:p>
            <a:r>
              <a:rPr lang="en-GB" dirty="0" smtClean="0"/>
              <a:t>Compulsory Annual Review    -   CCTV</a:t>
            </a:r>
            <a:endParaRPr lang="en-GB" dirty="0"/>
          </a:p>
        </p:txBody>
      </p:sp>
      <p:pic>
        <p:nvPicPr>
          <p:cNvPr id="1026" name="Picture 2" descr="Castle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87774"/>
            <a:ext cx="2359836" cy="20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65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39425" y="-322624"/>
            <a:ext cx="4173135" cy="5699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858" y="-2900"/>
            <a:ext cx="8071181" cy="53800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1470"/>
          </a:xfrm>
          <a:prstGeom prst="rect">
            <a:avLst/>
          </a:prstGeom>
          <a:solidFill>
            <a:srgbClr val="B4D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2" descr="WHAT ARE YOU GONNA DO NOW? Poster | irahfabrero | Keep Calm-o-Ma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71550"/>
            <a:ext cx="3119438" cy="364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ionRoarHeavySnarl AT0137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45159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8" y="4011909"/>
            <a:ext cx="1989221" cy="8786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9792" y="123478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GB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46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5785" y="1040607"/>
            <a:ext cx="4752975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/>
              <a:t>				Daily</a:t>
            </a:r>
          </a:p>
          <a:p>
            <a:pPr>
              <a:defRPr/>
            </a:pPr>
            <a:endParaRPr lang="en-GB" b="1" dirty="0"/>
          </a:p>
          <a:p>
            <a:pPr marL="257175" indent="-257175">
              <a:buFontTx/>
              <a:buAutoNum type="arabicPlain" startAt="501"/>
              <a:defRPr/>
            </a:pPr>
            <a:r>
              <a:rPr lang="en-GB" b="1" dirty="0"/>
              <a:t> 				25pm</a:t>
            </a:r>
          </a:p>
          <a:p>
            <a:pPr marL="257175" indent="-257175">
              <a:buFontTx/>
              <a:buAutoNum type="arabicPlain" startAt="501"/>
              <a:defRPr/>
            </a:pPr>
            <a:endParaRPr lang="en-GB" b="1" dirty="0"/>
          </a:p>
          <a:p>
            <a:pPr marL="257175" indent="-257175">
              <a:buFontTx/>
              <a:buAutoNum type="arabicPlain" startAt="1001"/>
              <a:defRPr/>
            </a:pPr>
            <a:r>
              <a:rPr lang="en-GB" b="1" dirty="0"/>
              <a:t> 				50pm</a:t>
            </a:r>
          </a:p>
          <a:p>
            <a:pPr marL="257175" indent="-257175">
              <a:buFontTx/>
              <a:buAutoNum type="arabicPlain" startAt="1001"/>
              <a:defRPr/>
            </a:pPr>
            <a:endParaRPr lang="en-GB" b="1" dirty="0"/>
          </a:p>
          <a:p>
            <a:pPr marL="257175" indent="-257175">
              <a:buFontTx/>
              <a:buAutoNum type="arabicPlain" startAt="2001"/>
              <a:defRPr/>
            </a:pPr>
            <a:r>
              <a:rPr lang="en-GB" b="1" dirty="0"/>
              <a:t>    			</a:t>
            </a:r>
            <a:r>
              <a:rPr lang="en-GB" b="1" dirty="0" smtClean="0"/>
              <a:t>	100pm</a:t>
            </a:r>
            <a:endParaRPr lang="en-GB" b="1" dirty="0"/>
          </a:p>
          <a:p>
            <a:pPr marL="257175" indent="-257175">
              <a:buFontTx/>
              <a:buAutoNum type="arabicPlain" startAt="2001"/>
              <a:defRPr/>
            </a:pPr>
            <a:endParaRPr lang="en-GB" b="1" dirty="0"/>
          </a:p>
          <a:p>
            <a:pPr>
              <a:defRPr/>
            </a:pPr>
            <a:r>
              <a:rPr lang="en-GB" b="1" dirty="0"/>
              <a:t>4001				200pm</a:t>
            </a:r>
          </a:p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b="1" dirty="0"/>
              <a:t>5000pm!!!				</a:t>
            </a:r>
          </a:p>
        </p:txBody>
      </p:sp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3006328" y="465535"/>
            <a:ext cx="599479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300" b="1">
                <a:latin typeface="Calibri" panose="020F0502020204030204" pitchFamily="34" charset="0"/>
              </a:rPr>
              <a:t>OSAD / 501 </a:t>
            </a:r>
          </a:p>
        </p:txBody>
      </p:sp>
    </p:spTree>
    <p:extLst>
      <p:ext uri="{BB962C8B-B14F-4D97-AF65-F5344CB8AC3E}">
        <p14:creationId xmlns:p14="http://schemas.microsoft.com/office/powerpoint/2010/main" val="7008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41" y="19050"/>
            <a:ext cx="1788319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Image result for attitude skill knowled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10" y="789385"/>
            <a:ext cx="5362575" cy="375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1494235" y="250032"/>
            <a:ext cx="40005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50" b="1">
                <a:latin typeface="Calibri" panose="020F0502020204030204" pitchFamily="34" charset="0"/>
              </a:rPr>
              <a:t>The ASK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4235" y="1653779"/>
            <a:ext cx="226814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GB" sz="1350" dirty="0"/>
              <a:t>Cancer, Heart Attack, Stroke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GB" sz="1350" dirty="0"/>
              <a:t>Sickness, Accident, Disability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GB" sz="1350" dirty="0"/>
              <a:t>Death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GB" sz="1350" dirty="0"/>
              <a:t>Trusts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GB" sz="1350" dirty="0"/>
              <a:t>Wills</a:t>
            </a:r>
          </a:p>
          <a:p>
            <a:pPr>
              <a:defRPr/>
            </a:pP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8075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1547813" y="141685"/>
            <a:ext cx="435173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50" b="1">
                <a:latin typeface="Calibri" panose="020F0502020204030204" pitchFamily="34" charset="0"/>
              </a:rPr>
              <a:t>Money Maze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19363" y="897732"/>
          <a:ext cx="3781425" cy="33480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0475"/>
                <a:gridCol w="1260475"/>
                <a:gridCol w="1260475"/>
              </a:tblGrid>
              <a:tr h="111601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INCOME GROSS</a:t>
                      </a:r>
                      <a:endParaRPr lang="en-GB" sz="1400" dirty="0"/>
                    </a:p>
                  </a:txBody>
                  <a:tcPr marL="68591" marR="68591" marT="34289" marB="34289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INCOME</a:t>
                      </a:r>
                      <a:r>
                        <a:rPr lang="en-GB" sz="1400" baseline="0" dirty="0" smtClean="0"/>
                        <a:t> NET</a:t>
                      </a:r>
                      <a:endParaRPr lang="en-GB" sz="1400" dirty="0"/>
                    </a:p>
                  </a:txBody>
                  <a:tcPr marL="68591" marR="68591" marT="34289" marB="34289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LIABILITIES/DEBTS</a:t>
                      </a:r>
                      <a:endParaRPr lang="en-GB" sz="1200" dirty="0"/>
                    </a:p>
                  </a:txBody>
                  <a:tcPr marL="68591" marR="68591" marT="34289" marB="34289"/>
                </a:tc>
              </a:tr>
              <a:tr h="111601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DEATH</a:t>
                      </a:r>
                    </a:p>
                    <a:p>
                      <a:endParaRPr lang="en-GB" sz="1400" dirty="0"/>
                    </a:p>
                  </a:txBody>
                  <a:tcPr marL="68591" marR="68591" marT="34289" marB="34289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CANCER </a:t>
                      </a:r>
                      <a:endParaRPr lang="en-GB" sz="1400" dirty="0"/>
                    </a:p>
                  </a:txBody>
                  <a:tcPr marL="68591" marR="68591" marT="34289" marB="34289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SICKNES</a:t>
                      </a:r>
                      <a:r>
                        <a:rPr lang="en-GB" sz="1400" baseline="0" dirty="0" smtClean="0"/>
                        <a:t>S / ACCIDENT</a:t>
                      </a:r>
                      <a:endParaRPr lang="en-GB" sz="1400" dirty="0"/>
                    </a:p>
                  </a:txBody>
                  <a:tcPr marL="68591" marR="68591" marT="34289" marB="34289"/>
                </a:tc>
              </a:tr>
              <a:tr h="111601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BUILDINGS AND CONTENTS</a:t>
                      </a:r>
                      <a:endParaRPr lang="en-GB" sz="1400" dirty="0"/>
                    </a:p>
                  </a:txBody>
                  <a:tcPr marL="68591" marR="68591" marT="34289" marB="34289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SAVINGS</a:t>
                      </a:r>
                      <a:endParaRPr lang="en-GB" sz="1400" dirty="0"/>
                    </a:p>
                  </a:txBody>
                  <a:tcPr marL="68591" marR="68591" marT="34289" marB="34289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STOP WORK</a:t>
                      </a:r>
                      <a:endParaRPr lang="en-GB" sz="1400" dirty="0"/>
                    </a:p>
                  </a:txBody>
                  <a:tcPr marL="68591" marR="68591" marT="34289" marB="34289"/>
                </a:tc>
              </a:tr>
            </a:tbl>
          </a:graphicData>
        </a:graphic>
      </p:graphicFrame>
      <p:sp>
        <p:nvSpPr>
          <p:cNvPr id="23573" name="TextBox 19"/>
          <p:cNvSpPr txBox="1">
            <a:spLocks noChangeArrowheads="1"/>
          </p:cNvSpPr>
          <p:nvPr/>
        </p:nvSpPr>
        <p:spPr bwMode="auto">
          <a:xfrm>
            <a:off x="2627710" y="1221582"/>
            <a:ext cx="10263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350"/>
              <a:t>£50kpa</a:t>
            </a:r>
          </a:p>
          <a:p>
            <a:r>
              <a:rPr lang="en-GB" altLang="en-US" sz="1350"/>
              <a:t>£30kpa</a:t>
            </a:r>
          </a:p>
        </p:txBody>
      </p:sp>
      <p:sp>
        <p:nvSpPr>
          <p:cNvPr id="23574" name="TextBox 20"/>
          <p:cNvSpPr txBox="1">
            <a:spLocks noChangeArrowheads="1"/>
          </p:cNvSpPr>
          <p:nvPr/>
        </p:nvSpPr>
        <p:spPr bwMode="auto">
          <a:xfrm>
            <a:off x="3869531" y="1117998"/>
            <a:ext cx="1081088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350"/>
              <a:t>£3,100pm</a:t>
            </a:r>
          </a:p>
          <a:p>
            <a:r>
              <a:rPr lang="en-GB" altLang="en-US" sz="1350"/>
              <a:t>£2,000pm</a:t>
            </a:r>
          </a:p>
          <a:p>
            <a:endParaRPr lang="en-GB" altLang="en-US" sz="1350"/>
          </a:p>
          <a:p>
            <a:r>
              <a:rPr lang="en-GB" altLang="en-US" sz="1350"/>
              <a:t>£5,100pm</a:t>
            </a:r>
          </a:p>
          <a:p>
            <a:endParaRPr lang="en-GB" altLang="en-US" sz="1350"/>
          </a:p>
        </p:txBody>
      </p:sp>
      <p:sp>
        <p:nvSpPr>
          <p:cNvPr id="23575" name="TextBox 21"/>
          <p:cNvSpPr txBox="1">
            <a:spLocks noChangeArrowheads="1"/>
          </p:cNvSpPr>
          <p:nvPr/>
        </p:nvSpPr>
        <p:spPr bwMode="auto">
          <a:xfrm>
            <a:off x="5030392" y="1117997"/>
            <a:ext cx="129659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825"/>
              <a:t>Mort Halifax £150k - £500pm 25 yrs</a:t>
            </a:r>
          </a:p>
          <a:p>
            <a:endParaRPr lang="en-GB" altLang="en-US" sz="825"/>
          </a:p>
          <a:p>
            <a:r>
              <a:rPr lang="en-GB" altLang="en-US" sz="825"/>
              <a:t>Car</a:t>
            </a:r>
          </a:p>
          <a:p>
            <a:r>
              <a:rPr lang="en-GB" altLang="en-US" sz="825"/>
              <a:t>Loan - £275 – Nov 2020</a:t>
            </a:r>
          </a:p>
          <a:p>
            <a:r>
              <a:rPr lang="en-GB" altLang="en-US" sz="825"/>
              <a:t>CCs - £100</a:t>
            </a:r>
          </a:p>
          <a:p>
            <a:endParaRPr lang="en-GB" altLang="en-US" sz="825"/>
          </a:p>
        </p:txBody>
      </p:sp>
      <p:sp>
        <p:nvSpPr>
          <p:cNvPr id="23576" name="TextBox 22"/>
          <p:cNvSpPr txBox="1">
            <a:spLocks noChangeArrowheads="1"/>
          </p:cNvSpPr>
          <p:nvPr/>
        </p:nvSpPr>
        <p:spPr bwMode="auto">
          <a:xfrm>
            <a:off x="5219700" y="2518172"/>
            <a:ext cx="97274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350"/>
              <a:t>£95.85pw</a:t>
            </a:r>
          </a:p>
        </p:txBody>
      </p:sp>
      <p:sp>
        <p:nvSpPr>
          <p:cNvPr id="23577" name="TextBox 23"/>
          <p:cNvSpPr txBox="1">
            <a:spLocks noChangeArrowheads="1"/>
          </p:cNvSpPr>
          <p:nvPr/>
        </p:nvSpPr>
        <p:spPr bwMode="auto">
          <a:xfrm>
            <a:off x="2574131" y="3543301"/>
            <a:ext cx="971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900"/>
              <a:t>Specialise in B and C</a:t>
            </a:r>
          </a:p>
          <a:p>
            <a:r>
              <a:rPr lang="en-GB" altLang="en-US" sz="900"/>
              <a:t>We will sort that for you</a:t>
            </a:r>
          </a:p>
        </p:txBody>
      </p:sp>
      <p:sp>
        <p:nvSpPr>
          <p:cNvPr id="23578" name="TextBox 24"/>
          <p:cNvSpPr txBox="1">
            <a:spLocks noChangeArrowheads="1"/>
          </p:cNvSpPr>
          <p:nvPr/>
        </p:nvSpPr>
        <p:spPr bwMode="auto">
          <a:xfrm>
            <a:off x="3789760" y="3370660"/>
            <a:ext cx="11608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900"/>
              <a:t>Deadline to Breadline – L and G</a:t>
            </a:r>
          </a:p>
          <a:p>
            <a:endParaRPr lang="en-GB" altLang="en-US" sz="900"/>
          </a:p>
          <a:p>
            <a:r>
              <a:rPr lang="en-GB" altLang="en-US"/>
              <a:t>£6,000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12544" y="3436144"/>
            <a:ext cx="1133475" cy="8195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50" dirty="0"/>
              <a:t>64</a:t>
            </a:r>
          </a:p>
          <a:p>
            <a:pPr>
              <a:defRPr/>
            </a:pPr>
            <a:r>
              <a:rPr lang="en-GB" sz="1050" dirty="0"/>
              <a:t>62</a:t>
            </a:r>
          </a:p>
          <a:p>
            <a:pPr>
              <a:defRPr/>
            </a:pPr>
            <a:endParaRPr lang="en-GB" sz="1050" dirty="0"/>
          </a:p>
          <a:p>
            <a:pPr>
              <a:defRPr/>
            </a:pPr>
            <a:r>
              <a:rPr lang="en-GB" sz="788" dirty="0"/>
              <a:t>Upgrade or rebalance your portfolio</a:t>
            </a:r>
          </a:p>
        </p:txBody>
      </p:sp>
      <p:sp>
        <p:nvSpPr>
          <p:cNvPr id="23580" name="TextBox 26"/>
          <p:cNvSpPr txBox="1">
            <a:spLocks noChangeArrowheads="1"/>
          </p:cNvSpPr>
          <p:nvPr/>
        </p:nvSpPr>
        <p:spPr bwMode="auto">
          <a:xfrm>
            <a:off x="1331119" y="2247901"/>
            <a:ext cx="91916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350"/>
              <a:t>Trust –</a:t>
            </a:r>
          </a:p>
          <a:p>
            <a:r>
              <a:rPr lang="en-GB" altLang="en-US" sz="1350"/>
              <a:t>3 referrals</a:t>
            </a:r>
          </a:p>
        </p:txBody>
      </p:sp>
      <p:sp>
        <p:nvSpPr>
          <p:cNvPr id="23581" name="TextBox 27"/>
          <p:cNvSpPr txBox="1">
            <a:spLocks noChangeArrowheads="1"/>
          </p:cNvSpPr>
          <p:nvPr/>
        </p:nvSpPr>
        <p:spPr bwMode="auto">
          <a:xfrm>
            <a:off x="3789760" y="4285060"/>
            <a:ext cx="17561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/>
              <a:t>WILL x 3 referrals</a:t>
            </a:r>
          </a:p>
        </p:txBody>
      </p:sp>
      <p:grpSp>
        <p:nvGrpSpPr>
          <p:cNvPr id="23582" name="Group 9"/>
          <p:cNvGrpSpPr>
            <a:grpSpLocks/>
          </p:cNvGrpSpPr>
          <p:nvPr/>
        </p:nvGrpSpPr>
        <p:grpSpPr bwMode="auto">
          <a:xfrm>
            <a:off x="2599135" y="2315766"/>
            <a:ext cx="404813" cy="817959"/>
            <a:chOff x="1941095" y="3088105"/>
            <a:chExt cx="540195" cy="1090863"/>
          </a:xfrm>
        </p:grpSpPr>
        <p:sp>
          <p:nvSpPr>
            <p:cNvPr id="3" name="Freeform 2"/>
            <p:cNvSpPr/>
            <p:nvPr/>
          </p:nvSpPr>
          <p:spPr>
            <a:xfrm>
              <a:off x="2038012" y="3088105"/>
              <a:ext cx="287575" cy="296930"/>
            </a:xfrm>
            <a:custGeom>
              <a:avLst/>
              <a:gdLst>
                <a:gd name="connsiteX0" fmla="*/ 32085 w 288758"/>
                <a:gd name="connsiteY0" fmla="*/ 40106 h 297307"/>
                <a:gd name="connsiteX1" fmla="*/ 72190 w 288758"/>
                <a:gd name="connsiteY1" fmla="*/ 24063 h 297307"/>
                <a:gd name="connsiteX2" fmla="*/ 120316 w 288758"/>
                <a:gd name="connsiteY2" fmla="*/ 0 h 297307"/>
                <a:gd name="connsiteX3" fmla="*/ 184485 w 288758"/>
                <a:gd name="connsiteY3" fmla="*/ 8021 h 297307"/>
                <a:gd name="connsiteX4" fmla="*/ 224590 w 288758"/>
                <a:gd name="connsiteY4" fmla="*/ 40106 h 297307"/>
                <a:gd name="connsiteX5" fmla="*/ 248653 w 288758"/>
                <a:gd name="connsiteY5" fmla="*/ 48127 h 297307"/>
                <a:gd name="connsiteX6" fmla="*/ 256674 w 288758"/>
                <a:gd name="connsiteY6" fmla="*/ 72190 h 297307"/>
                <a:gd name="connsiteX7" fmla="*/ 288758 w 288758"/>
                <a:gd name="connsiteY7" fmla="*/ 128337 h 297307"/>
                <a:gd name="connsiteX8" fmla="*/ 280737 w 288758"/>
                <a:gd name="connsiteY8" fmla="*/ 248653 h 297307"/>
                <a:gd name="connsiteX9" fmla="*/ 272716 w 288758"/>
                <a:gd name="connsiteY9" fmla="*/ 272716 h 297307"/>
                <a:gd name="connsiteX10" fmla="*/ 248653 w 288758"/>
                <a:gd name="connsiteY10" fmla="*/ 280737 h 297307"/>
                <a:gd name="connsiteX11" fmla="*/ 120316 w 288758"/>
                <a:gd name="connsiteY11" fmla="*/ 296779 h 297307"/>
                <a:gd name="connsiteX12" fmla="*/ 16042 w 288758"/>
                <a:gd name="connsiteY12" fmla="*/ 288758 h 297307"/>
                <a:gd name="connsiteX13" fmla="*/ 0 w 288758"/>
                <a:gd name="connsiteY13" fmla="*/ 240632 h 297307"/>
                <a:gd name="connsiteX14" fmla="*/ 32085 w 288758"/>
                <a:gd name="connsiteY14" fmla="*/ 40106 h 29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758" h="297307">
                  <a:moveTo>
                    <a:pt x="32085" y="40106"/>
                  </a:moveTo>
                  <a:cubicBezTo>
                    <a:pt x="44117" y="4011"/>
                    <a:pt x="59312" y="30502"/>
                    <a:pt x="72190" y="24063"/>
                  </a:cubicBezTo>
                  <a:cubicBezTo>
                    <a:pt x="134380" y="-7033"/>
                    <a:pt x="59838" y="20159"/>
                    <a:pt x="120316" y="0"/>
                  </a:cubicBezTo>
                  <a:cubicBezTo>
                    <a:pt x="141706" y="2674"/>
                    <a:pt x="163688" y="2349"/>
                    <a:pt x="184485" y="8021"/>
                  </a:cubicBezTo>
                  <a:cubicBezTo>
                    <a:pt x="213918" y="16048"/>
                    <a:pt x="202456" y="26825"/>
                    <a:pt x="224590" y="40106"/>
                  </a:cubicBezTo>
                  <a:cubicBezTo>
                    <a:pt x="231840" y="44456"/>
                    <a:pt x="240632" y="45453"/>
                    <a:pt x="248653" y="48127"/>
                  </a:cubicBezTo>
                  <a:cubicBezTo>
                    <a:pt x="251327" y="56148"/>
                    <a:pt x="253343" y="64419"/>
                    <a:pt x="256674" y="72190"/>
                  </a:cubicBezTo>
                  <a:cubicBezTo>
                    <a:pt x="268886" y="100684"/>
                    <a:pt x="272647" y="104171"/>
                    <a:pt x="288758" y="128337"/>
                  </a:cubicBezTo>
                  <a:cubicBezTo>
                    <a:pt x="286084" y="168442"/>
                    <a:pt x="285176" y="208704"/>
                    <a:pt x="280737" y="248653"/>
                  </a:cubicBezTo>
                  <a:cubicBezTo>
                    <a:pt x="279803" y="257056"/>
                    <a:pt x="278695" y="266737"/>
                    <a:pt x="272716" y="272716"/>
                  </a:cubicBezTo>
                  <a:cubicBezTo>
                    <a:pt x="266737" y="278695"/>
                    <a:pt x="257004" y="279418"/>
                    <a:pt x="248653" y="280737"/>
                  </a:cubicBezTo>
                  <a:cubicBezTo>
                    <a:pt x="206069" y="287461"/>
                    <a:pt x="120316" y="296779"/>
                    <a:pt x="120316" y="296779"/>
                  </a:cubicBezTo>
                  <a:cubicBezTo>
                    <a:pt x="85558" y="294105"/>
                    <a:pt x="47632" y="303500"/>
                    <a:pt x="16042" y="288758"/>
                  </a:cubicBezTo>
                  <a:cubicBezTo>
                    <a:pt x="719" y="281607"/>
                    <a:pt x="0" y="240632"/>
                    <a:pt x="0" y="240632"/>
                  </a:cubicBezTo>
                  <a:cubicBezTo>
                    <a:pt x="8219" y="18719"/>
                    <a:pt x="20053" y="76201"/>
                    <a:pt x="32085" y="40106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4" name="Freeform 3"/>
            <p:cNvSpPr/>
            <p:nvPr/>
          </p:nvSpPr>
          <p:spPr>
            <a:xfrm>
              <a:off x="2173061" y="3400914"/>
              <a:ext cx="0" cy="520820"/>
            </a:xfrm>
            <a:custGeom>
              <a:avLst/>
              <a:gdLst>
                <a:gd name="connsiteX0" fmla="*/ 0 w 0"/>
                <a:gd name="connsiteY0" fmla="*/ 0 h 521369"/>
                <a:gd name="connsiteX1" fmla="*/ 0 w 0"/>
                <a:gd name="connsiteY1" fmla="*/ 521369 h 52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21369">
                  <a:moveTo>
                    <a:pt x="0" y="0"/>
                  </a:moveTo>
                  <a:lnTo>
                    <a:pt x="0" y="52136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988759" y="3955079"/>
              <a:ext cx="168414" cy="200071"/>
            </a:xfrm>
            <a:custGeom>
              <a:avLst/>
              <a:gdLst>
                <a:gd name="connsiteX0" fmla="*/ 168488 w 168488"/>
                <a:gd name="connsiteY0" fmla="*/ 0 h 200526"/>
                <a:gd name="connsiteX1" fmla="*/ 128383 w 168488"/>
                <a:gd name="connsiteY1" fmla="*/ 40105 h 200526"/>
                <a:gd name="connsiteX2" fmla="*/ 112341 w 168488"/>
                <a:gd name="connsiteY2" fmla="*/ 64168 h 200526"/>
                <a:gd name="connsiteX3" fmla="*/ 88278 w 168488"/>
                <a:gd name="connsiteY3" fmla="*/ 88232 h 200526"/>
                <a:gd name="connsiteX4" fmla="*/ 72236 w 168488"/>
                <a:gd name="connsiteY4" fmla="*/ 112295 h 200526"/>
                <a:gd name="connsiteX5" fmla="*/ 56193 w 168488"/>
                <a:gd name="connsiteY5" fmla="*/ 128337 h 200526"/>
                <a:gd name="connsiteX6" fmla="*/ 24109 w 168488"/>
                <a:gd name="connsiteY6" fmla="*/ 176463 h 200526"/>
                <a:gd name="connsiteX7" fmla="*/ 46 w 168488"/>
                <a:gd name="connsiteY7" fmla="*/ 200526 h 200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488" h="200526">
                  <a:moveTo>
                    <a:pt x="168488" y="0"/>
                  </a:moveTo>
                  <a:cubicBezTo>
                    <a:pt x="155120" y="13368"/>
                    <a:pt x="140832" y="25877"/>
                    <a:pt x="128383" y="40105"/>
                  </a:cubicBezTo>
                  <a:cubicBezTo>
                    <a:pt x="122035" y="47360"/>
                    <a:pt x="118512" y="56762"/>
                    <a:pt x="112341" y="64168"/>
                  </a:cubicBezTo>
                  <a:cubicBezTo>
                    <a:pt x="105079" y="72883"/>
                    <a:pt x="95540" y="79517"/>
                    <a:pt x="88278" y="88232"/>
                  </a:cubicBezTo>
                  <a:cubicBezTo>
                    <a:pt x="82107" y="95638"/>
                    <a:pt x="78258" y="104767"/>
                    <a:pt x="72236" y="112295"/>
                  </a:cubicBezTo>
                  <a:cubicBezTo>
                    <a:pt x="67512" y="118200"/>
                    <a:pt x="60731" y="122287"/>
                    <a:pt x="56193" y="128337"/>
                  </a:cubicBezTo>
                  <a:cubicBezTo>
                    <a:pt x="44625" y="143761"/>
                    <a:pt x="40151" y="165768"/>
                    <a:pt x="24109" y="176463"/>
                  </a:cubicBezTo>
                  <a:cubicBezTo>
                    <a:pt x="-2179" y="193988"/>
                    <a:pt x="46" y="182865"/>
                    <a:pt x="46" y="20052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173061" y="3955079"/>
              <a:ext cx="265331" cy="223889"/>
            </a:xfrm>
            <a:custGeom>
              <a:avLst/>
              <a:gdLst>
                <a:gd name="connsiteX0" fmla="*/ 0 w 264695"/>
                <a:gd name="connsiteY0" fmla="*/ 0 h 224589"/>
                <a:gd name="connsiteX1" fmla="*/ 24063 w 264695"/>
                <a:gd name="connsiteY1" fmla="*/ 64168 h 224589"/>
                <a:gd name="connsiteX2" fmla="*/ 56148 w 264695"/>
                <a:gd name="connsiteY2" fmla="*/ 96253 h 224589"/>
                <a:gd name="connsiteX3" fmla="*/ 104274 w 264695"/>
                <a:gd name="connsiteY3" fmla="*/ 120316 h 224589"/>
                <a:gd name="connsiteX4" fmla="*/ 152400 w 264695"/>
                <a:gd name="connsiteY4" fmla="*/ 160421 h 224589"/>
                <a:gd name="connsiteX5" fmla="*/ 176463 w 264695"/>
                <a:gd name="connsiteY5" fmla="*/ 168442 h 224589"/>
                <a:gd name="connsiteX6" fmla="*/ 224590 w 264695"/>
                <a:gd name="connsiteY6" fmla="*/ 200526 h 224589"/>
                <a:gd name="connsiteX7" fmla="*/ 248653 w 264695"/>
                <a:gd name="connsiteY7" fmla="*/ 216568 h 224589"/>
                <a:gd name="connsiteX8" fmla="*/ 264695 w 264695"/>
                <a:gd name="connsiteY8" fmla="*/ 224589 h 22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695" h="224589">
                  <a:moveTo>
                    <a:pt x="0" y="0"/>
                  </a:moveTo>
                  <a:cubicBezTo>
                    <a:pt x="7009" y="35044"/>
                    <a:pt x="2511" y="39024"/>
                    <a:pt x="24063" y="64168"/>
                  </a:cubicBezTo>
                  <a:cubicBezTo>
                    <a:pt x="33906" y="75652"/>
                    <a:pt x="41799" y="91470"/>
                    <a:pt x="56148" y="96253"/>
                  </a:cubicBezTo>
                  <a:cubicBezTo>
                    <a:pt x="80265" y="104292"/>
                    <a:pt x="83542" y="103039"/>
                    <a:pt x="104274" y="120316"/>
                  </a:cubicBezTo>
                  <a:cubicBezTo>
                    <a:pt x="130883" y="142490"/>
                    <a:pt x="122528" y="145485"/>
                    <a:pt x="152400" y="160421"/>
                  </a:cubicBezTo>
                  <a:cubicBezTo>
                    <a:pt x="159962" y="164202"/>
                    <a:pt x="169072" y="164336"/>
                    <a:pt x="176463" y="168442"/>
                  </a:cubicBezTo>
                  <a:cubicBezTo>
                    <a:pt x="193317" y="177805"/>
                    <a:pt x="208548" y="189831"/>
                    <a:pt x="224590" y="200526"/>
                  </a:cubicBezTo>
                  <a:cubicBezTo>
                    <a:pt x="232611" y="205873"/>
                    <a:pt x="240031" y="212257"/>
                    <a:pt x="248653" y="216568"/>
                  </a:cubicBezTo>
                  <a:lnTo>
                    <a:pt x="264695" y="22458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941095" y="3608925"/>
              <a:ext cx="540195" cy="15879"/>
            </a:xfrm>
            <a:custGeom>
              <a:avLst/>
              <a:gdLst>
                <a:gd name="connsiteX0" fmla="*/ 0 w 540195"/>
                <a:gd name="connsiteY0" fmla="*/ 8021 h 16042"/>
                <a:gd name="connsiteX1" fmla="*/ 240631 w 540195"/>
                <a:gd name="connsiteY1" fmla="*/ 0 h 16042"/>
                <a:gd name="connsiteX2" fmla="*/ 497305 w 540195"/>
                <a:gd name="connsiteY2" fmla="*/ 8021 h 16042"/>
                <a:gd name="connsiteX3" fmla="*/ 537410 w 540195"/>
                <a:gd name="connsiteY3" fmla="*/ 16042 h 16042"/>
                <a:gd name="connsiteX4" fmla="*/ 417094 w 540195"/>
                <a:gd name="connsiteY4" fmla="*/ 8021 h 16042"/>
                <a:gd name="connsiteX5" fmla="*/ 368968 w 540195"/>
                <a:gd name="connsiteY5" fmla="*/ 8021 h 1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195" h="16042">
                  <a:moveTo>
                    <a:pt x="0" y="8021"/>
                  </a:moveTo>
                  <a:cubicBezTo>
                    <a:pt x="80210" y="5347"/>
                    <a:pt x="160376" y="0"/>
                    <a:pt x="240631" y="0"/>
                  </a:cubicBezTo>
                  <a:cubicBezTo>
                    <a:pt x="326231" y="0"/>
                    <a:pt x="411830" y="3401"/>
                    <a:pt x="497305" y="8021"/>
                  </a:cubicBezTo>
                  <a:cubicBezTo>
                    <a:pt x="510918" y="8757"/>
                    <a:pt x="551043" y="16042"/>
                    <a:pt x="537410" y="16042"/>
                  </a:cubicBezTo>
                  <a:cubicBezTo>
                    <a:pt x="497216" y="16042"/>
                    <a:pt x="457243" y="9933"/>
                    <a:pt x="417094" y="8021"/>
                  </a:cubicBezTo>
                  <a:cubicBezTo>
                    <a:pt x="401070" y="7258"/>
                    <a:pt x="385010" y="8021"/>
                    <a:pt x="368968" y="80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</p:grpSp>
      <p:grpSp>
        <p:nvGrpSpPr>
          <p:cNvPr id="23583" name="Group 21"/>
          <p:cNvGrpSpPr>
            <a:grpSpLocks/>
          </p:cNvGrpSpPr>
          <p:nvPr/>
        </p:nvGrpSpPr>
        <p:grpSpPr bwMode="auto">
          <a:xfrm>
            <a:off x="3855244" y="2297907"/>
            <a:ext cx="404813" cy="817960"/>
            <a:chOff x="1941095" y="3088105"/>
            <a:chExt cx="540195" cy="1090863"/>
          </a:xfrm>
        </p:grpSpPr>
        <p:sp>
          <p:nvSpPr>
            <p:cNvPr id="23" name="Freeform 22"/>
            <p:cNvSpPr/>
            <p:nvPr/>
          </p:nvSpPr>
          <p:spPr>
            <a:xfrm>
              <a:off x="2038013" y="3088105"/>
              <a:ext cx="287574" cy="296931"/>
            </a:xfrm>
            <a:custGeom>
              <a:avLst/>
              <a:gdLst>
                <a:gd name="connsiteX0" fmla="*/ 32085 w 288758"/>
                <a:gd name="connsiteY0" fmla="*/ 40106 h 297307"/>
                <a:gd name="connsiteX1" fmla="*/ 72190 w 288758"/>
                <a:gd name="connsiteY1" fmla="*/ 24063 h 297307"/>
                <a:gd name="connsiteX2" fmla="*/ 120316 w 288758"/>
                <a:gd name="connsiteY2" fmla="*/ 0 h 297307"/>
                <a:gd name="connsiteX3" fmla="*/ 184485 w 288758"/>
                <a:gd name="connsiteY3" fmla="*/ 8021 h 297307"/>
                <a:gd name="connsiteX4" fmla="*/ 224590 w 288758"/>
                <a:gd name="connsiteY4" fmla="*/ 40106 h 297307"/>
                <a:gd name="connsiteX5" fmla="*/ 248653 w 288758"/>
                <a:gd name="connsiteY5" fmla="*/ 48127 h 297307"/>
                <a:gd name="connsiteX6" fmla="*/ 256674 w 288758"/>
                <a:gd name="connsiteY6" fmla="*/ 72190 h 297307"/>
                <a:gd name="connsiteX7" fmla="*/ 288758 w 288758"/>
                <a:gd name="connsiteY7" fmla="*/ 128337 h 297307"/>
                <a:gd name="connsiteX8" fmla="*/ 280737 w 288758"/>
                <a:gd name="connsiteY8" fmla="*/ 248653 h 297307"/>
                <a:gd name="connsiteX9" fmla="*/ 272716 w 288758"/>
                <a:gd name="connsiteY9" fmla="*/ 272716 h 297307"/>
                <a:gd name="connsiteX10" fmla="*/ 248653 w 288758"/>
                <a:gd name="connsiteY10" fmla="*/ 280737 h 297307"/>
                <a:gd name="connsiteX11" fmla="*/ 120316 w 288758"/>
                <a:gd name="connsiteY11" fmla="*/ 296779 h 297307"/>
                <a:gd name="connsiteX12" fmla="*/ 16042 w 288758"/>
                <a:gd name="connsiteY12" fmla="*/ 288758 h 297307"/>
                <a:gd name="connsiteX13" fmla="*/ 0 w 288758"/>
                <a:gd name="connsiteY13" fmla="*/ 240632 h 297307"/>
                <a:gd name="connsiteX14" fmla="*/ 32085 w 288758"/>
                <a:gd name="connsiteY14" fmla="*/ 40106 h 29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758" h="297307">
                  <a:moveTo>
                    <a:pt x="32085" y="40106"/>
                  </a:moveTo>
                  <a:cubicBezTo>
                    <a:pt x="44117" y="4011"/>
                    <a:pt x="59312" y="30502"/>
                    <a:pt x="72190" y="24063"/>
                  </a:cubicBezTo>
                  <a:cubicBezTo>
                    <a:pt x="134380" y="-7033"/>
                    <a:pt x="59838" y="20159"/>
                    <a:pt x="120316" y="0"/>
                  </a:cubicBezTo>
                  <a:cubicBezTo>
                    <a:pt x="141706" y="2674"/>
                    <a:pt x="163688" y="2349"/>
                    <a:pt x="184485" y="8021"/>
                  </a:cubicBezTo>
                  <a:cubicBezTo>
                    <a:pt x="213918" y="16048"/>
                    <a:pt x="202456" y="26825"/>
                    <a:pt x="224590" y="40106"/>
                  </a:cubicBezTo>
                  <a:cubicBezTo>
                    <a:pt x="231840" y="44456"/>
                    <a:pt x="240632" y="45453"/>
                    <a:pt x="248653" y="48127"/>
                  </a:cubicBezTo>
                  <a:cubicBezTo>
                    <a:pt x="251327" y="56148"/>
                    <a:pt x="253343" y="64419"/>
                    <a:pt x="256674" y="72190"/>
                  </a:cubicBezTo>
                  <a:cubicBezTo>
                    <a:pt x="268886" y="100684"/>
                    <a:pt x="272647" y="104171"/>
                    <a:pt x="288758" y="128337"/>
                  </a:cubicBezTo>
                  <a:cubicBezTo>
                    <a:pt x="286084" y="168442"/>
                    <a:pt x="285176" y="208704"/>
                    <a:pt x="280737" y="248653"/>
                  </a:cubicBezTo>
                  <a:cubicBezTo>
                    <a:pt x="279803" y="257056"/>
                    <a:pt x="278695" y="266737"/>
                    <a:pt x="272716" y="272716"/>
                  </a:cubicBezTo>
                  <a:cubicBezTo>
                    <a:pt x="266737" y="278695"/>
                    <a:pt x="257004" y="279418"/>
                    <a:pt x="248653" y="280737"/>
                  </a:cubicBezTo>
                  <a:cubicBezTo>
                    <a:pt x="206069" y="287461"/>
                    <a:pt x="120316" y="296779"/>
                    <a:pt x="120316" y="296779"/>
                  </a:cubicBezTo>
                  <a:cubicBezTo>
                    <a:pt x="85558" y="294105"/>
                    <a:pt x="47632" y="303500"/>
                    <a:pt x="16042" y="288758"/>
                  </a:cubicBezTo>
                  <a:cubicBezTo>
                    <a:pt x="719" y="281607"/>
                    <a:pt x="0" y="240632"/>
                    <a:pt x="0" y="240632"/>
                  </a:cubicBezTo>
                  <a:cubicBezTo>
                    <a:pt x="8219" y="18719"/>
                    <a:pt x="20053" y="76201"/>
                    <a:pt x="32085" y="40106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173061" y="3400915"/>
              <a:ext cx="0" cy="520819"/>
            </a:xfrm>
            <a:custGeom>
              <a:avLst/>
              <a:gdLst>
                <a:gd name="connsiteX0" fmla="*/ 0 w 0"/>
                <a:gd name="connsiteY0" fmla="*/ 0 h 521369"/>
                <a:gd name="connsiteX1" fmla="*/ 0 w 0"/>
                <a:gd name="connsiteY1" fmla="*/ 521369 h 52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21369">
                  <a:moveTo>
                    <a:pt x="0" y="0"/>
                  </a:moveTo>
                  <a:lnTo>
                    <a:pt x="0" y="52136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988759" y="3955079"/>
              <a:ext cx="168414" cy="200071"/>
            </a:xfrm>
            <a:custGeom>
              <a:avLst/>
              <a:gdLst>
                <a:gd name="connsiteX0" fmla="*/ 168488 w 168488"/>
                <a:gd name="connsiteY0" fmla="*/ 0 h 200526"/>
                <a:gd name="connsiteX1" fmla="*/ 128383 w 168488"/>
                <a:gd name="connsiteY1" fmla="*/ 40105 h 200526"/>
                <a:gd name="connsiteX2" fmla="*/ 112341 w 168488"/>
                <a:gd name="connsiteY2" fmla="*/ 64168 h 200526"/>
                <a:gd name="connsiteX3" fmla="*/ 88278 w 168488"/>
                <a:gd name="connsiteY3" fmla="*/ 88232 h 200526"/>
                <a:gd name="connsiteX4" fmla="*/ 72236 w 168488"/>
                <a:gd name="connsiteY4" fmla="*/ 112295 h 200526"/>
                <a:gd name="connsiteX5" fmla="*/ 56193 w 168488"/>
                <a:gd name="connsiteY5" fmla="*/ 128337 h 200526"/>
                <a:gd name="connsiteX6" fmla="*/ 24109 w 168488"/>
                <a:gd name="connsiteY6" fmla="*/ 176463 h 200526"/>
                <a:gd name="connsiteX7" fmla="*/ 46 w 168488"/>
                <a:gd name="connsiteY7" fmla="*/ 200526 h 200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488" h="200526">
                  <a:moveTo>
                    <a:pt x="168488" y="0"/>
                  </a:moveTo>
                  <a:cubicBezTo>
                    <a:pt x="155120" y="13368"/>
                    <a:pt x="140832" y="25877"/>
                    <a:pt x="128383" y="40105"/>
                  </a:cubicBezTo>
                  <a:cubicBezTo>
                    <a:pt x="122035" y="47360"/>
                    <a:pt x="118512" y="56762"/>
                    <a:pt x="112341" y="64168"/>
                  </a:cubicBezTo>
                  <a:cubicBezTo>
                    <a:pt x="105079" y="72883"/>
                    <a:pt x="95540" y="79517"/>
                    <a:pt x="88278" y="88232"/>
                  </a:cubicBezTo>
                  <a:cubicBezTo>
                    <a:pt x="82107" y="95638"/>
                    <a:pt x="78258" y="104767"/>
                    <a:pt x="72236" y="112295"/>
                  </a:cubicBezTo>
                  <a:cubicBezTo>
                    <a:pt x="67512" y="118200"/>
                    <a:pt x="60731" y="122287"/>
                    <a:pt x="56193" y="128337"/>
                  </a:cubicBezTo>
                  <a:cubicBezTo>
                    <a:pt x="44625" y="143761"/>
                    <a:pt x="40151" y="165768"/>
                    <a:pt x="24109" y="176463"/>
                  </a:cubicBezTo>
                  <a:cubicBezTo>
                    <a:pt x="-2179" y="193988"/>
                    <a:pt x="46" y="182865"/>
                    <a:pt x="46" y="20052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2173061" y="3955079"/>
              <a:ext cx="265332" cy="223889"/>
            </a:xfrm>
            <a:custGeom>
              <a:avLst/>
              <a:gdLst>
                <a:gd name="connsiteX0" fmla="*/ 0 w 264695"/>
                <a:gd name="connsiteY0" fmla="*/ 0 h 224589"/>
                <a:gd name="connsiteX1" fmla="*/ 24063 w 264695"/>
                <a:gd name="connsiteY1" fmla="*/ 64168 h 224589"/>
                <a:gd name="connsiteX2" fmla="*/ 56148 w 264695"/>
                <a:gd name="connsiteY2" fmla="*/ 96253 h 224589"/>
                <a:gd name="connsiteX3" fmla="*/ 104274 w 264695"/>
                <a:gd name="connsiteY3" fmla="*/ 120316 h 224589"/>
                <a:gd name="connsiteX4" fmla="*/ 152400 w 264695"/>
                <a:gd name="connsiteY4" fmla="*/ 160421 h 224589"/>
                <a:gd name="connsiteX5" fmla="*/ 176463 w 264695"/>
                <a:gd name="connsiteY5" fmla="*/ 168442 h 224589"/>
                <a:gd name="connsiteX6" fmla="*/ 224590 w 264695"/>
                <a:gd name="connsiteY6" fmla="*/ 200526 h 224589"/>
                <a:gd name="connsiteX7" fmla="*/ 248653 w 264695"/>
                <a:gd name="connsiteY7" fmla="*/ 216568 h 224589"/>
                <a:gd name="connsiteX8" fmla="*/ 264695 w 264695"/>
                <a:gd name="connsiteY8" fmla="*/ 224589 h 22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695" h="224589">
                  <a:moveTo>
                    <a:pt x="0" y="0"/>
                  </a:moveTo>
                  <a:cubicBezTo>
                    <a:pt x="7009" y="35044"/>
                    <a:pt x="2511" y="39024"/>
                    <a:pt x="24063" y="64168"/>
                  </a:cubicBezTo>
                  <a:cubicBezTo>
                    <a:pt x="33906" y="75652"/>
                    <a:pt x="41799" y="91470"/>
                    <a:pt x="56148" y="96253"/>
                  </a:cubicBezTo>
                  <a:cubicBezTo>
                    <a:pt x="80265" y="104292"/>
                    <a:pt x="83542" y="103039"/>
                    <a:pt x="104274" y="120316"/>
                  </a:cubicBezTo>
                  <a:cubicBezTo>
                    <a:pt x="130883" y="142490"/>
                    <a:pt x="122528" y="145485"/>
                    <a:pt x="152400" y="160421"/>
                  </a:cubicBezTo>
                  <a:cubicBezTo>
                    <a:pt x="159962" y="164202"/>
                    <a:pt x="169072" y="164336"/>
                    <a:pt x="176463" y="168442"/>
                  </a:cubicBezTo>
                  <a:cubicBezTo>
                    <a:pt x="193317" y="177805"/>
                    <a:pt x="208548" y="189831"/>
                    <a:pt x="224590" y="200526"/>
                  </a:cubicBezTo>
                  <a:cubicBezTo>
                    <a:pt x="232611" y="205873"/>
                    <a:pt x="240031" y="212257"/>
                    <a:pt x="248653" y="216568"/>
                  </a:cubicBezTo>
                  <a:lnTo>
                    <a:pt x="264695" y="22458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1941095" y="3608924"/>
              <a:ext cx="540195" cy="15879"/>
            </a:xfrm>
            <a:custGeom>
              <a:avLst/>
              <a:gdLst>
                <a:gd name="connsiteX0" fmla="*/ 0 w 540195"/>
                <a:gd name="connsiteY0" fmla="*/ 8021 h 16042"/>
                <a:gd name="connsiteX1" fmla="*/ 240631 w 540195"/>
                <a:gd name="connsiteY1" fmla="*/ 0 h 16042"/>
                <a:gd name="connsiteX2" fmla="*/ 497305 w 540195"/>
                <a:gd name="connsiteY2" fmla="*/ 8021 h 16042"/>
                <a:gd name="connsiteX3" fmla="*/ 537410 w 540195"/>
                <a:gd name="connsiteY3" fmla="*/ 16042 h 16042"/>
                <a:gd name="connsiteX4" fmla="*/ 417094 w 540195"/>
                <a:gd name="connsiteY4" fmla="*/ 8021 h 16042"/>
                <a:gd name="connsiteX5" fmla="*/ 368968 w 540195"/>
                <a:gd name="connsiteY5" fmla="*/ 8021 h 1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195" h="16042">
                  <a:moveTo>
                    <a:pt x="0" y="8021"/>
                  </a:moveTo>
                  <a:cubicBezTo>
                    <a:pt x="80210" y="5347"/>
                    <a:pt x="160376" y="0"/>
                    <a:pt x="240631" y="0"/>
                  </a:cubicBezTo>
                  <a:cubicBezTo>
                    <a:pt x="326231" y="0"/>
                    <a:pt x="411830" y="3401"/>
                    <a:pt x="497305" y="8021"/>
                  </a:cubicBezTo>
                  <a:cubicBezTo>
                    <a:pt x="510918" y="8757"/>
                    <a:pt x="551043" y="16042"/>
                    <a:pt x="537410" y="16042"/>
                  </a:cubicBezTo>
                  <a:cubicBezTo>
                    <a:pt x="497216" y="16042"/>
                    <a:pt x="457243" y="9933"/>
                    <a:pt x="417094" y="8021"/>
                  </a:cubicBezTo>
                  <a:cubicBezTo>
                    <a:pt x="401070" y="7258"/>
                    <a:pt x="385010" y="8021"/>
                    <a:pt x="368968" y="80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</p:grpSp>
      <p:grpSp>
        <p:nvGrpSpPr>
          <p:cNvPr id="23584" name="Group 28"/>
          <p:cNvGrpSpPr>
            <a:grpSpLocks/>
          </p:cNvGrpSpPr>
          <p:nvPr/>
        </p:nvGrpSpPr>
        <p:grpSpPr bwMode="auto">
          <a:xfrm>
            <a:off x="3139679" y="2337197"/>
            <a:ext cx="406003" cy="817959"/>
            <a:chOff x="1941095" y="3088105"/>
            <a:chExt cx="540195" cy="1090863"/>
          </a:xfrm>
        </p:grpSpPr>
        <p:sp>
          <p:nvSpPr>
            <p:cNvPr id="30" name="Freeform 29"/>
            <p:cNvSpPr/>
            <p:nvPr/>
          </p:nvSpPr>
          <p:spPr>
            <a:xfrm>
              <a:off x="2037728" y="3088105"/>
              <a:ext cx="288315" cy="296930"/>
            </a:xfrm>
            <a:custGeom>
              <a:avLst/>
              <a:gdLst>
                <a:gd name="connsiteX0" fmla="*/ 32085 w 288758"/>
                <a:gd name="connsiteY0" fmla="*/ 40106 h 297307"/>
                <a:gd name="connsiteX1" fmla="*/ 72190 w 288758"/>
                <a:gd name="connsiteY1" fmla="*/ 24063 h 297307"/>
                <a:gd name="connsiteX2" fmla="*/ 120316 w 288758"/>
                <a:gd name="connsiteY2" fmla="*/ 0 h 297307"/>
                <a:gd name="connsiteX3" fmla="*/ 184485 w 288758"/>
                <a:gd name="connsiteY3" fmla="*/ 8021 h 297307"/>
                <a:gd name="connsiteX4" fmla="*/ 224590 w 288758"/>
                <a:gd name="connsiteY4" fmla="*/ 40106 h 297307"/>
                <a:gd name="connsiteX5" fmla="*/ 248653 w 288758"/>
                <a:gd name="connsiteY5" fmla="*/ 48127 h 297307"/>
                <a:gd name="connsiteX6" fmla="*/ 256674 w 288758"/>
                <a:gd name="connsiteY6" fmla="*/ 72190 h 297307"/>
                <a:gd name="connsiteX7" fmla="*/ 288758 w 288758"/>
                <a:gd name="connsiteY7" fmla="*/ 128337 h 297307"/>
                <a:gd name="connsiteX8" fmla="*/ 280737 w 288758"/>
                <a:gd name="connsiteY8" fmla="*/ 248653 h 297307"/>
                <a:gd name="connsiteX9" fmla="*/ 272716 w 288758"/>
                <a:gd name="connsiteY9" fmla="*/ 272716 h 297307"/>
                <a:gd name="connsiteX10" fmla="*/ 248653 w 288758"/>
                <a:gd name="connsiteY10" fmla="*/ 280737 h 297307"/>
                <a:gd name="connsiteX11" fmla="*/ 120316 w 288758"/>
                <a:gd name="connsiteY11" fmla="*/ 296779 h 297307"/>
                <a:gd name="connsiteX12" fmla="*/ 16042 w 288758"/>
                <a:gd name="connsiteY12" fmla="*/ 288758 h 297307"/>
                <a:gd name="connsiteX13" fmla="*/ 0 w 288758"/>
                <a:gd name="connsiteY13" fmla="*/ 240632 h 297307"/>
                <a:gd name="connsiteX14" fmla="*/ 32085 w 288758"/>
                <a:gd name="connsiteY14" fmla="*/ 40106 h 29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758" h="297307">
                  <a:moveTo>
                    <a:pt x="32085" y="40106"/>
                  </a:moveTo>
                  <a:cubicBezTo>
                    <a:pt x="44117" y="4011"/>
                    <a:pt x="59312" y="30502"/>
                    <a:pt x="72190" y="24063"/>
                  </a:cubicBezTo>
                  <a:cubicBezTo>
                    <a:pt x="134380" y="-7033"/>
                    <a:pt x="59838" y="20159"/>
                    <a:pt x="120316" y="0"/>
                  </a:cubicBezTo>
                  <a:cubicBezTo>
                    <a:pt x="141706" y="2674"/>
                    <a:pt x="163688" y="2349"/>
                    <a:pt x="184485" y="8021"/>
                  </a:cubicBezTo>
                  <a:cubicBezTo>
                    <a:pt x="213918" y="16048"/>
                    <a:pt x="202456" y="26825"/>
                    <a:pt x="224590" y="40106"/>
                  </a:cubicBezTo>
                  <a:cubicBezTo>
                    <a:pt x="231840" y="44456"/>
                    <a:pt x="240632" y="45453"/>
                    <a:pt x="248653" y="48127"/>
                  </a:cubicBezTo>
                  <a:cubicBezTo>
                    <a:pt x="251327" y="56148"/>
                    <a:pt x="253343" y="64419"/>
                    <a:pt x="256674" y="72190"/>
                  </a:cubicBezTo>
                  <a:cubicBezTo>
                    <a:pt x="268886" y="100684"/>
                    <a:pt x="272647" y="104171"/>
                    <a:pt x="288758" y="128337"/>
                  </a:cubicBezTo>
                  <a:cubicBezTo>
                    <a:pt x="286084" y="168442"/>
                    <a:pt x="285176" y="208704"/>
                    <a:pt x="280737" y="248653"/>
                  </a:cubicBezTo>
                  <a:cubicBezTo>
                    <a:pt x="279803" y="257056"/>
                    <a:pt x="278695" y="266737"/>
                    <a:pt x="272716" y="272716"/>
                  </a:cubicBezTo>
                  <a:cubicBezTo>
                    <a:pt x="266737" y="278695"/>
                    <a:pt x="257004" y="279418"/>
                    <a:pt x="248653" y="280737"/>
                  </a:cubicBezTo>
                  <a:cubicBezTo>
                    <a:pt x="206069" y="287461"/>
                    <a:pt x="120316" y="296779"/>
                    <a:pt x="120316" y="296779"/>
                  </a:cubicBezTo>
                  <a:cubicBezTo>
                    <a:pt x="85558" y="294105"/>
                    <a:pt x="47632" y="303500"/>
                    <a:pt x="16042" y="288758"/>
                  </a:cubicBezTo>
                  <a:cubicBezTo>
                    <a:pt x="719" y="281607"/>
                    <a:pt x="0" y="240632"/>
                    <a:pt x="0" y="240632"/>
                  </a:cubicBezTo>
                  <a:cubicBezTo>
                    <a:pt x="8219" y="18719"/>
                    <a:pt x="20053" y="76201"/>
                    <a:pt x="32085" y="40106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173965" y="3400914"/>
              <a:ext cx="0" cy="520820"/>
            </a:xfrm>
            <a:custGeom>
              <a:avLst/>
              <a:gdLst>
                <a:gd name="connsiteX0" fmla="*/ 0 w 0"/>
                <a:gd name="connsiteY0" fmla="*/ 0 h 521369"/>
                <a:gd name="connsiteX1" fmla="*/ 0 w 0"/>
                <a:gd name="connsiteY1" fmla="*/ 521369 h 52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21369">
                  <a:moveTo>
                    <a:pt x="0" y="0"/>
                  </a:moveTo>
                  <a:lnTo>
                    <a:pt x="0" y="52136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1988620" y="3955079"/>
              <a:ext cx="169504" cy="200071"/>
            </a:xfrm>
            <a:custGeom>
              <a:avLst/>
              <a:gdLst>
                <a:gd name="connsiteX0" fmla="*/ 168488 w 168488"/>
                <a:gd name="connsiteY0" fmla="*/ 0 h 200526"/>
                <a:gd name="connsiteX1" fmla="*/ 128383 w 168488"/>
                <a:gd name="connsiteY1" fmla="*/ 40105 h 200526"/>
                <a:gd name="connsiteX2" fmla="*/ 112341 w 168488"/>
                <a:gd name="connsiteY2" fmla="*/ 64168 h 200526"/>
                <a:gd name="connsiteX3" fmla="*/ 88278 w 168488"/>
                <a:gd name="connsiteY3" fmla="*/ 88232 h 200526"/>
                <a:gd name="connsiteX4" fmla="*/ 72236 w 168488"/>
                <a:gd name="connsiteY4" fmla="*/ 112295 h 200526"/>
                <a:gd name="connsiteX5" fmla="*/ 56193 w 168488"/>
                <a:gd name="connsiteY5" fmla="*/ 128337 h 200526"/>
                <a:gd name="connsiteX6" fmla="*/ 24109 w 168488"/>
                <a:gd name="connsiteY6" fmla="*/ 176463 h 200526"/>
                <a:gd name="connsiteX7" fmla="*/ 46 w 168488"/>
                <a:gd name="connsiteY7" fmla="*/ 200526 h 200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488" h="200526">
                  <a:moveTo>
                    <a:pt x="168488" y="0"/>
                  </a:moveTo>
                  <a:cubicBezTo>
                    <a:pt x="155120" y="13368"/>
                    <a:pt x="140832" y="25877"/>
                    <a:pt x="128383" y="40105"/>
                  </a:cubicBezTo>
                  <a:cubicBezTo>
                    <a:pt x="122035" y="47360"/>
                    <a:pt x="118512" y="56762"/>
                    <a:pt x="112341" y="64168"/>
                  </a:cubicBezTo>
                  <a:cubicBezTo>
                    <a:pt x="105079" y="72883"/>
                    <a:pt x="95540" y="79517"/>
                    <a:pt x="88278" y="88232"/>
                  </a:cubicBezTo>
                  <a:cubicBezTo>
                    <a:pt x="82107" y="95638"/>
                    <a:pt x="78258" y="104767"/>
                    <a:pt x="72236" y="112295"/>
                  </a:cubicBezTo>
                  <a:cubicBezTo>
                    <a:pt x="67512" y="118200"/>
                    <a:pt x="60731" y="122287"/>
                    <a:pt x="56193" y="128337"/>
                  </a:cubicBezTo>
                  <a:cubicBezTo>
                    <a:pt x="44625" y="143761"/>
                    <a:pt x="40151" y="165768"/>
                    <a:pt x="24109" y="176463"/>
                  </a:cubicBezTo>
                  <a:cubicBezTo>
                    <a:pt x="-2179" y="193988"/>
                    <a:pt x="46" y="182865"/>
                    <a:pt x="46" y="20052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173965" y="3955079"/>
              <a:ext cx="264554" cy="223889"/>
            </a:xfrm>
            <a:custGeom>
              <a:avLst/>
              <a:gdLst>
                <a:gd name="connsiteX0" fmla="*/ 0 w 264695"/>
                <a:gd name="connsiteY0" fmla="*/ 0 h 224589"/>
                <a:gd name="connsiteX1" fmla="*/ 24063 w 264695"/>
                <a:gd name="connsiteY1" fmla="*/ 64168 h 224589"/>
                <a:gd name="connsiteX2" fmla="*/ 56148 w 264695"/>
                <a:gd name="connsiteY2" fmla="*/ 96253 h 224589"/>
                <a:gd name="connsiteX3" fmla="*/ 104274 w 264695"/>
                <a:gd name="connsiteY3" fmla="*/ 120316 h 224589"/>
                <a:gd name="connsiteX4" fmla="*/ 152400 w 264695"/>
                <a:gd name="connsiteY4" fmla="*/ 160421 h 224589"/>
                <a:gd name="connsiteX5" fmla="*/ 176463 w 264695"/>
                <a:gd name="connsiteY5" fmla="*/ 168442 h 224589"/>
                <a:gd name="connsiteX6" fmla="*/ 224590 w 264695"/>
                <a:gd name="connsiteY6" fmla="*/ 200526 h 224589"/>
                <a:gd name="connsiteX7" fmla="*/ 248653 w 264695"/>
                <a:gd name="connsiteY7" fmla="*/ 216568 h 224589"/>
                <a:gd name="connsiteX8" fmla="*/ 264695 w 264695"/>
                <a:gd name="connsiteY8" fmla="*/ 224589 h 22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695" h="224589">
                  <a:moveTo>
                    <a:pt x="0" y="0"/>
                  </a:moveTo>
                  <a:cubicBezTo>
                    <a:pt x="7009" y="35044"/>
                    <a:pt x="2511" y="39024"/>
                    <a:pt x="24063" y="64168"/>
                  </a:cubicBezTo>
                  <a:cubicBezTo>
                    <a:pt x="33906" y="75652"/>
                    <a:pt x="41799" y="91470"/>
                    <a:pt x="56148" y="96253"/>
                  </a:cubicBezTo>
                  <a:cubicBezTo>
                    <a:pt x="80265" y="104292"/>
                    <a:pt x="83542" y="103039"/>
                    <a:pt x="104274" y="120316"/>
                  </a:cubicBezTo>
                  <a:cubicBezTo>
                    <a:pt x="130883" y="142490"/>
                    <a:pt x="122528" y="145485"/>
                    <a:pt x="152400" y="160421"/>
                  </a:cubicBezTo>
                  <a:cubicBezTo>
                    <a:pt x="159962" y="164202"/>
                    <a:pt x="169072" y="164336"/>
                    <a:pt x="176463" y="168442"/>
                  </a:cubicBezTo>
                  <a:cubicBezTo>
                    <a:pt x="193317" y="177805"/>
                    <a:pt x="208548" y="189831"/>
                    <a:pt x="224590" y="200526"/>
                  </a:cubicBezTo>
                  <a:cubicBezTo>
                    <a:pt x="232611" y="205873"/>
                    <a:pt x="240031" y="212257"/>
                    <a:pt x="248653" y="216568"/>
                  </a:cubicBezTo>
                  <a:lnTo>
                    <a:pt x="264695" y="22458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1941095" y="3608925"/>
              <a:ext cx="540195" cy="15879"/>
            </a:xfrm>
            <a:custGeom>
              <a:avLst/>
              <a:gdLst>
                <a:gd name="connsiteX0" fmla="*/ 0 w 540195"/>
                <a:gd name="connsiteY0" fmla="*/ 8021 h 16042"/>
                <a:gd name="connsiteX1" fmla="*/ 240631 w 540195"/>
                <a:gd name="connsiteY1" fmla="*/ 0 h 16042"/>
                <a:gd name="connsiteX2" fmla="*/ 497305 w 540195"/>
                <a:gd name="connsiteY2" fmla="*/ 8021 h 16042"/>
                <a:gd name="connsiteX3" fmla="*/ 537410 w 540195"/>
                <a:gd name="connsiteY3" fmla="*/ 16042 h 16042"/>
                <a:gd name="connsiteX4" fmla="*/ 417094 w 540195"/>
                <a:gd name="connsiteY4" fmla="*/ 8021 h 16042"/>
                <a:gd name="connsiteX5" fmla="*/ 368968 w 540195"/>
                <a:gd name="connsiteY5" fmla="*/ 8021 h 1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195" h="16042">
                  <a:moveTo>
                    <a:pt x="0" y="8021"/>
                  </a:moveTo>
                  <a:cubicBezTo>
                    <a:pt x="80210" y="5347"/>
                    <a:pt x="160376" y="0"/>
                    <a:pt x="240631" y="0"/>
                  </a:cubicBezTo>
                  <a:cubicBezTo>
                    <a:pt x="326231" y="0"/>
                    <a:pt x="411830" y="3401"/>
                    <a:pt x="497305" y="8021"/>
                  </a:cubicBezTo>
                  <a:cubicBezTo>
                    <a:pt x="510918" y="8757"/>
                    <a:pt x="551043" y="16042"/>
                    <a:pt x="537410" y="16042"/>
                  </a:cubicBezTo>
                  <a:cubicBezTo>
                    <a:pt x="497216" y="16042"/>
                    <a:pt x="457243" y="9933"/>
                    <a:pt x="417094" y="8021"/>
                  </a:cubicBezTo>
                  <a:cubicBezTo>
                    <a:pt x="401070" y="7258"/>
                    <a:pt x="385010" y="8021"/>
                    <a:pt x="368968" y="80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</p:grpSp>
      <p:grpSp>
        <p:nvGrpSpPr>
          <p:cNvPr id="23585" name="Group 34"/>
          <p:cNvGrpSpPr>
            <a:grpSpLocks/>
          </p:cNvGrpSpPr>
          <p:nvPr/>
        </p:nvGrpSpPr>
        <p:grpSpPr bwMode="auto">
          <a:xfrm>
            <a:off x="4435078" y="2309813"/>
            <a:ext cx="404813" cy="817960"/>
            <a:chOff x="1941095" y="3088105"/>
            <a:chExt cx="540195" cy="1090863"/>
          </a:xfrm>
        </p:grpSpPr>
        <p:sp>
          <p:nvSpPr>
            <p:cNvPr id="36" name="Freeform 35"/>
            <p:cNvSpPr/>
            <p:nvPr/>
          </p:nvSpPr>
          <p:spPr>
            <a:xfrm>
              <a:off x="2038012" y="3088105"/>
              <a:ext cx="287575" cy="296931"/>
            </a:xfrm>
            <a:custGeom>
              <a:avLst/>
              <a:gdLst>
                <a:gd name="connsiteX0" fmla="*/ 32085 w 288758"/>
                <a:gd name="connsiteY0" fmla="*/ 40106 h 297307"/>
                <a:gd name="connsiteX1" fmla="*/ 72190 w 288758"/>
                <a:gd name="connsiteY1" fmla="*/ 24063 h 297307"/>
                <a:gd name="connsiteX2" fmla="*/ 120316 w 288758"/>
                <a:gd name="connsiteY2" fmla="*/ 0 h 297307"/>
                <a:gd name="connsiteX3" fmla="*/ 184485 w 288758"/>
                <a:gd name="connsiteY3" fmla="*/ 8021 h 297307"/>
                <a:gd name="connsiteX4" fmla="*/ 224590 w 288758"/>
                <a:gd name="connsiteY4" fmla="*/ 40106 h 297307"/>
                <a:gd name="connsiteX5" fmla="*/ 248653 w 288758"/>
                <a:gd name="connsiteY5" fmla="*/ 48127 h 297307"/>
                <a:gd name="connsiteX6" fmla="*/ 256674 w 288758"/>
                <a:gd name="connsiteY6" fmla="*/ 72190 h 297307"/>
                <a:gd name="connsiteX7" fmla="*/ 288758 w 288758"/>
                <a:gd name="connsiteY7" fmla="*/ 128337 h 297307"/>
                <a:gd name="connsiteX8" fmla="*/ 280737 w 288758"/>
                <a:gd name="connsiteY8" fmla="*/ 248653 h 297307"/>
                <a:gd name="connsiteX9" fmla="*/ 272716 w 288758"/>
                <a:gd name="connsiteY9" fmla="*/ 272716 h 297307"/>
                <a:gd name="connsiteX10" fmla="*/ 248653 w 288758"/>
                <a:gd name="connsiteY10" fmla="*/ 280737 h 297307"/>
                <a:gd name="connsiteX11" fmla="*/ 120316 w 288758"/>
                <a:gd name="connsiteY11" fmla="*/ 296779 h 297307"/>
                <a:gd name="connsiteX12" fmla="*/ 16042 w 288758"/>
                <a:gd name="connsiteY12" fmla="*/ 288758 h 297307"/>
                <a:gd name="connsiteX13" fmla="*/ 0 w 288758"/>
                <a:gd name="connsiteY13" fmla="*/ 240632 h 297307"/>
                <a:gd name="connsiteX14" fmla="*/ 32085 w 288758"/>
                <a:gd name="connsiteY14" fmla="*/ 40106 h 29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758" h="297307">
                  <a:moveTo>
                    <a:pt x="32085" y="40106"/>
                  </a:moveTo>
                  <a:cubicBezTo>
                    <a:pt x="44117" y="4011"/>
                    <a:pt x="59312" y="30502"/>
                    <a:pt x="72190" y="24063"/>
                  </a:cubicBezTo>
                  <a:cubicBezTo>
                    <a:pt x="134380" y="-7033"/>
                    <a:pt x="59838" y="20159"/>
                    <a:pt x="120316" y="0"/>
                  </a:cubicBezTo>
                  <a:cubicBezTo>
                    <a:pt x="141706" y="2674"/>
                    <a:pt x="163688" y="2349"/>
                    <a:pt x="184485" y="8021"/>
                  </a:cubicBezTo>
                  <a:cubicBezTo>
                    <a:pt x="213918" y="16048"/>
                    <a:pt x="202456" y="26825"/>
                    <a:pt x="224590" y="40106"/>
                  </a:cubicBezTo>
                  <a:cubicBezTo>
                    <a:pt x="231840" y="44456"/>
                    <a:pt x="240632" y="45453"/>
                    <a:pt x="248653" y="48127"/>
                  </a:cubicBezTo>
                  <a:cubicBezTo>
                    <a:pt x="251327" y="56148"/>
                    <a:pt x="253343" y="64419"/>
                    <a:pt x="256674" y="72190"/>
                  </a:cubicBezTo>
                  <a:cubicBezTo>
                    <a:pt x="268886" y="100684"/>
                    <a:pt x="272647" y="104171"/>
                    <a:pt x="288758" y="128337"/>
                  </a:cubicBezTo>
                  <a:cubicBezTo>
                    <a:pt x="286084" y="168442"/>
                    <a:pt x="285176" y="208704"/>
                    <a:pt x="280737" y="248653"/>
                  </a:cubicBezTo>
                  <a:cubicBezTo>
                    <a:pt x="279803" y="257056"/>
                    <a:pt x="278695" y="266737"/>
                    <a:pt x="272716" y="272716"/>
                  </a:cubicBezTo>
                  <a:cubicBezTo>
                    <a:pt x="266737" y="278695"/>
                    <a:pt x="257004" y="279418"/>
                    <a:pt x="248653" y="280737"/>
                  </a:cubicBezTo>
                  <a:cubicBezTo>
                    <a:pt x="206069" y="287461"/>
                    <a:pt x="120316" y="296779"/>
                    <a:pt x="120316" y="296779"/>
                  </a:cubicBezTo>
                  <a:cubicBezTo>
                    <a:pt x="85558" y="294105"/>
                    <a:pt x="47632" y="303500"/>
                    <a:pt x="16042" y="288758"/>
                  </a:cubicBezTo>
                  <a:cubicBezTo>
                    <a:pt x="719" y="281607"/>
                    <a:pt x="0" y="240632"/>
                    <a:pt x="0" y="240632"/>
                  </a:cubicBezTo>
                  <a:cubicBezTo>
                    <a:pt x="8219" y="18719"/>
                    <a:pt x="20053" y="76201"/>
                    <a:pt x="32085" y="40106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2173061" y="3400915"/>
              <a:ext cx="0" cy="520819"/>
            </a:xfrm>
            <a:custGeom>
              <a:avLst/>
              <a:gdLst>
                <a:gd name="connsiteX0" fmla="*/ 0 w 0"/>
                <a:gd name="connsiteY0" fmla="*/ 0 h 521369"/>
                <a:gd name="connsiteX1" fmla="*/ 0 w 0"/>
                <a:gd name="connsiteY1" fmla="*/ 521369 h 52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21369">
                  <a:moveTo>
                    <a:pt x="0" y="0"/>
                  </a:moveTo>
                  <a:lnTo>
                    <a:pt x="0" y="52136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1988759" y="3955079"/>
              <a:ext cx="168414" cy="200071"/>
            </a:xfrm>
            <a:custGeom>
              <a:avLst/>
              <a:gdLst>
                <a:gd name="connsiteX0" fmla="*/ 168488 w 168488"/>
                <a:gd name="connsiteY0" fmla="*/ 0 h 200526"/>
                <a:gd name="connsiteX1" fmla="*/ 128383 w 168488"/>
                <a:gd name="connsiteY1" fmla="*/ 40105 h 200526"/>
                <a:gd name="connsiteX2" fmla="*/ 112341 w 168488"/>
                <a:gd name="connsiteY2" fmla="*/ 64168 h 200526"/>
                <a:gd name="connsiteX3" fmla="*/ 88278 w 168488"/>
                <a:gd name="connsiteY3" fmla="*/ 88232 h 200526"/>
                <a:gd name="connsiteX4" fmla="*/ 72236 w 168488"/>
                <a:gd name="connsiteY4" fmla="*/ 112295 h 200526"/>
                <a:gd name="connsiteX5" fmla="*/ 56193 w 168488"/>
                <a:gd name="connsiteY5" fmla="*/ 128337 h 200526"/>
                <a:gd name="connsiteX6" fmla="*/ 24109 w 168488"/>
                <a:gd name="connsiteY6" fmla="*/ 176463 h 200526"/>
                <a:gd name="connsiteX7" fmla="*/ 46 w 168488"/>
                <a:gd name="connsiteY7" fmla="*/ 200526 h 200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488" h="200526">
                  <a:moveTo>
                    <a:pt x="168488" y="0"/>
                  </a:moveTo>
                  <a:cubicBezTo>
                    <a:pt x="155120" y="13368"/>
                    <a:pt x="140832" y="25877"/>
                    <a:pt x="128383" y="40105"/>
                  </a:cubicBezTo>
                  <a:cubicBezTo>
                    <a:pt x="122035" y="47360"/>
                    <a:pt x="118512" y="56762"/>
                    <a:pt x="112341" y="64168"/>
                  </a:cubicBezTo>
                  <a:cubicBezTo>
                    <a:pt x="105079" y="72883"/>
                    <a:pt x="95540" y="79517"/>
                    <a:pt x="88278" y="88232"/>
                  </a:cubicBezTo>
                  <a:cubicBezTo>
                    <a:pt x="82107" y="95638"/>
                    <a:pt x="78258" y="104767"/>
                    <a:pt x="72236" y="112295"/>
                  </a:cubicBezTo>
                  <a:cubicBezTo>
                    <a:pt x="67512" y="118200"/>
                    <a:pt x="60731" y="122287"/>
                    <a:pt x="56193" y="128337"/>
                  </a:cubicBezTo>
                  <a:cubicBezTo>
                    <a:pt x="44625" y="143761"/>
                    <a:pt x="40151" y="165768"/>
                    <a:pt x="24109" y="176463"/>
                  </a:cubicBezTo>
                  <a:cubicBezTo>
                    <a:pt x="-2179" y="193988"/>
                    <a:pt x="46" y="182865"/>
                    <a:pt x="46" y="20052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2173061" y="3955079"/>
              <a:ext cx="265331" cy="223889"/>
            </a:xfrm>
            <a:custGeom>
              <a:avLst/>
              <a:gdLst>
                <a:gd name="connsiteX0" fmla="*/ 0 w 264695"/>
                <a:gd name="connsiteY0" fmla="*/ 0 h 224589"/>
                <a:gd name="connsiteX1" fmla="*/ 24063 w 264695"/>
                <a:gd name="connsiteY1" fmla="*/ 64168 h 224589"/>
                <a:gd name="connsiteX2" fmla="*/ 56148 w 264695"/>
                <a:gd name="connsiteY2" fmla="*/ 96253 h 224589"/>
                <a:gd name="connsiteX3" fmla="*/ 104274 w 264695"/>
                <a:gd name="connsiteY3" fmla="*/ 120316 h 224589"/>
                <a:gd name="connsiteX4" fmla="*/ 152400 w 264695"/>
                <a:gd name="connsiteY4" fmla="*/ 160421 h 224589"/>
                <a:gd name="connsiteX5" fmla="*/ 176463 w 264695"/>
                <a:gd name="connsiteY5" fmla="*/ 168442 h 224589"/>
                <a:gd name="connsiteX6" fmla="*/ 224590 w 264695"/>
                <a:gd name="connsiteY6" fmla="*/ 200526 h 224589"/>
                <a:gd name="connsiteX7" fmla="*/ 248653 w 264695"/>
                <a:gd name="connsiteY7" fmla="*/ 216568 h 224589"/>
                <a:gd name="connsiteX8" fmla="*/ 264695 w 264695"/>
                <a:gd name="connsiteY8" fmla="*/ 224589 h 22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695" h="224589">
                  <a:moveTo>
                    <a:pt x="0" y="0"/>
                  </a:moveTo>
                  <a:cubicBezTo>
                    <a:pt x="7009" y="35044"/>
                    <a:pt x="2511" y="39024"/>
                    <a:pt x="24063" y="64168"/>
                  </a:cubicBezTo>
                  <a:cubicBezTo>
                    <a:pt x="33906" y="75652"/>
                    <a:pt x="41799" y="91470"/>
                    <a:pt x="56148" y="96253"/>
                  </a:cubicBezTo>
                  <a:cubicBezTo>
                    <a:pt x="80265" y="104292"/>
                    <a:pt x="83542" y="103039"/>
                    <a:pt x="104274" y="120316"/>
                  </a:cubicBezTo>
                  <a:cubicBezTo>
                    <a:pt x="130883" y="142490"/>
                    <a:pt x="122528" y="145485"/>
                    <a:pt x="152400" y="160421"/>
                  </a:cubicBezTo>
                  <a:cubicBezTo>
                    <a:pt x="159962" y="164202"/>
                    <a:pt x="169072" y="164336"/>
                    <a:pt x="176463" y="168442"/>
                  </a:cubicBezTo>
                  <a:cubicBezTo>
                    <a:pt x="193317" y="177805"/>
                    <a:pt x="208548" y="189831"/>
                    <a:pt x="224590" y="200526"/>
                  </a:cubicBezTo>
                  <a:cubicBezTo>
                    <a:pt x="232611" y="205873"/>
                    <a:pt x="240031" y="212257"/>
                    <a:pt x="248653" y="216568"/>
                  </a:cubicBezTo>
                  <a:lnTo>
                    <a:pt x="264695" y="22458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1941095" y="3608924"/>
              <a:ext cx="540195" cy="15879"/>
            </a:xfrm>
            <a:custGeom>
              <a:avLst/>
              <a:gdLst>
                <a:gd name="connsiteX0" fmla="*/ 0 w 540195"/>
                <a:gd name="connsiteY0" fmla="*/ 8021 h 16042"/>
                <a:gd name="connsiteX1" fmla="*/ 240631 w 540195"/>
                <a:gd name="connsiteY1" fmla="*/ 0 h 16042"/>
                <a:gd name="connsiteX2" fmla="*/ 497305 w 540195"/>
                <a:gd name="connsiteY2" fmla="*/ 8021 h 16042"/>
                <a:gd name="connsiteX3" fmla="*/ 537410 w 540195"/>
                <a:gd name="connsiteY3" fmla="*/ 16042 h 16042"/>
                <a:gd name="connsiteX4" fmla="*/ 417094 w 540195"/>
                <a:gd name="connsiteY4" fmla="*/ 8021 h 16042"/>
                <a:gd name="connsiteX5" fmla="*/ 368968 w 540195"/>
                <a:gd name="connsiteY5" fmla="*/ 8021 h 1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195" h="16042">
                  <a:moveTo>
                    <a:pt x="0" y="8021"/>
                  </a:moveTo>
                  <a:cubicBezTo>
                    <a:pt x="80210" y="5347"/>
                    <a:pt x="160376" y="0"/>
                    <a:pt x="240631" y="0"/>
                  </a:cubicBezTo>
                  <a:cubicBezTo>
                    <a:pt x="326231" y="0"/>
                    <a:pt x="411830" y="3401"/>
                    <a:pt x="497305" y="8021"/>
                  </a:cubicBezTo>
                  <a:cubicBezTo>
                    <a:pt x="510918" y="8757"/>
                    <a:pt x="551043" y="16042"/>
                    <a:pt x="537410" y="16042"/>
                  </a:cubicBezTo>
                  <a:cubicBezTo>
                    <a:pt x="497216" y="16042"/>
                    <a:pt x="457243" y="9933"/>
                    <a:pt x="417094" y="8021"/>
                  </a:cubicBezTo>
                  <a:cubicBezTo>
                    <a:pt x="401070" y="7258"/>
                    <a:pt x="385010" y="8021"/>
                    <a:pt x="368968" y="80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</p:grpSp>
      <p:grpSp>
        <p:nvGrpSpPr>
          <p:cNvPr id="23586" name="Group 13"/>
          <p:cNvGrpSpPr>
            <a:grpSpLocks/>
          </p:cNvGrpSpPr>
          <p:nvPr/>
        </p:nvGrpSpPr>
        <p:grpSpPr bwMode="auto">
          <a:xfrm>
            <a:off x="3003948" y="2293144"/>
            <a:ext cx="650081" cy="709613"/>
            <a:chOff x="2481290" y="3057308"/>
            <a:chExt cx="866748" cy="94625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81290" y="3087474"/>
              <a:ext cx="866748" cy="8954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2554313" y="3057308"/>
              <a:ext cx="742927" cy="9462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87" name="Group 44"/>
          <p:cNvGrpSpPr>
            <a:grpSpLocks/>
          </p:cNvGrpSpPr>
          <p:nvPr/>
        </p:nvGrpSpPr>
        <p:grpSpPr bwMode="auto">
          <a:xfrm>
            <a:off x="4282679" y="2293144"/>
            <a:ext cx="650081" cy="709613"/>
            <a:chOff x="2481290" y="3057308"/>
            <a:chExt cx="866748" cy="946257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2481290" y="3087474"/>
              <a:ext cx="866748" cy="8954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554313" y="3057308"/>
              <a:ext cx="742927" cy="9462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reeform 14"/>
          <p:cNvSpPr/>
          <p:nvPr/>
        </p:nvSpPr>
        <p:spPr>
          <a:xfrm>
            <a:off x="3320654" y="1316832"/>
            <a:ext cx="1732359" cy="1359694"/>
          </a:xfrm>
          <a:custGeom>
            <a:avLst/>
            <a:gdLst>
              <a:gd name="connsiteX0" fmla="*/ 0 w 2310063"/>
              <a:gd name="connsiteY0" fmla="*/ 1812800 h 1812800"/>
              <a:gd name="connsiteX1" fmla="*/ 16042 w 2310063"/>
              <a:gd name="connsiteY1" fmla="*/ 1467895 h 1812800"/>
              <a:gd name="connsiteX2" fmla="*/ 32084 w 2310063"/>
              <a:gd name="connsiteY2" fmla="*/ 1339558 h 1812800"/>
              <a:gd name="connsiteX3" fmla="*/ 40105 w 2310063"/>
              <a:gd name="connsiteY3" fmla="*/ 1243306 h 1812800"/>
              <a:gd name="connsiteX4" fmla="*/ 48126 w 2310063"/>
              <a:gd name="connsiteY4" fmla="*/ 1122990 h 1812800"/>
              <a:gd name="connsiteX5" fmla="*/ 56147 w 2310063"/>
              <a:gd name="connsiteY5" fmla="*/ 1098927 h 1812800"/>
              <a:gd name="connsiteX6" fmla="*/ 72190 w 2310063"/>
              <a:gd name="connsiteY6" fmla="*/ 1082885 h 1812800"/>
              <a:gd name="connsiteX7" fmla="*/ 96253 w 2310063"/>
              <a:gd name="connsiteY7" fmla="*/ 1034758 h 1812800"/>
              <a:gd name="connsiteX8" fmla="*/ 152400 w 2310063"/>
              <a:gd name="connsiteY8" fmla="*/ 1010695 h 1812800"/>
              <a:gd name="connsiteX9" fmla="*/ 473242 w 2310063"/>
              <a:gd name="connsiteY9" fmla="*/ 986632 h 1812800"/>
              <a:gd name="connsiteX10" fmla="*/ 721895 w 2310063"/>
              <a:gd name="connsiteY10" fmla="*/ 970590 h 1812800"/>
              <a:gd name="connsiteX11" fmla="*/ 1203158 w 2310063"/>
              <a:gd name="connsiteY11" fmla="*/ 978611 h 1812800"/>
              <a:gd name="connsiteX12" fmla="*/ 1283368 w 2310063"/>
              <a:gd name="connsiteY12" fmla="*/ 994653 h 1812800"/>
              <a:gd name="connsiteX13" fmla="*/ 1395663 w 2310063"/>
              <a:gd name="connsiteY13" fmla="*/ 1002674 h 1812800"/>
              <a:gd name="connsiteX14" fmla="*/ 1427747 w 2310063"/>
              <a:gd name="connsiteY14" fmla="*/ 1010695 h 1812800"/>
              <a:gd name="connsiteX15" fmla="*/ 1515979 w 2310063"/>
              <a:gd name="connsiteY15" fmla="*/ 1026737 h 1812800"/>
              <a:gd name="connsiteX16" fmla="*/ 1676400 w 2310063"/>
              <a:gd name="connsiteY16" fmla="*/ 1018716 h 1812800"/>
              <a:gd name="connsiteX17" fmla="*/ 1764632 w 2310063"/>
              <a:gd name="connsiteY17" fmla="*/ 986632 h 1812800"/>
              <a:gd name="connsiteX18" fmla="*/ 1828800 w 2310063"/>
              <a:gd name="connsiteY18" fmla="*/ 962569 h 1812800"/>
              <a:gd name="connsiteX19" fmla="*/ 1852863 w 2310063"/>
              <a:gd name="connsiteY19" fmla="*/ 946527 h 1812800"/>
              <a:gd name="connsiteX20" fmla="*/ 1876926 w 2310063"/>
              <a:gd name="connsiteY20" fmla="*/ 938506 h 1812800"/>
              <a:gd name="connsiteX21" fmla="*/ 1900990 w 2310063"/>
              <a:gd name="connsiteY21" fmla="*/ 922464 h 1812800"/>
              <a:gd name="connsiteX22" fmla="*/ 1941095 w 2310063"/>
              <a:gd name="connsiteY22" fmla="*/ 906421 h 1812800"/>
              <a:gd name="connsiteX23" fmla="*/ 1997242 w 2310063"/>
              <a:gd name="connsiteY23" fmla="*/ 874337 h 1812800"/>
              <a:gd name="connsiteX24" fmla="*/ 2053390 w 2310063"/>
              <a:gd name="connsiteY24" fmla="*/ 810169 h 1812800"/>
              <a:gd name="connsiteX25" fmla="*/ 2085474 w 2310063"/>
              <a:gd name="connsiteY25" fmla="*/ 762043 h 1812800"/>
              <a:gd name="connsiteX26" fmla="*/ 2093495 w 2310063"/>
              <a:gd name="connsiteY26" fmla="*/ 729958 h 1812800"/>
              <a:gd name="connsiteX27" fmla="*/ 2101516 w 2310063"/>
              <a:gd name="connsiteY27" fmla="*/ 705895 h 1812800"/>
              <a:gd name="connsiteX28" fmla="*/ 2117558 w 2310063"/>
              <a:gd name="connsiteY28" fmla="*/ 681832 h 1812800"/>
              <a:gd name="connsiteX29" fmla="*/ 2125579 w 2310063"/>
              <a:gd name="connsiteY29" fmla="*/ 657769 h 1812800"/>
              <a:gd name="connsiteX30" fmla="*/ 2157663 w 2310063"/>
              <a:gd name="connsiteY30" fmla="*/ 585579 h 1812800"/>
              <a:gd name="connsiteX31" fmla="*/ 2165684 w 2310063"/>
              <a:gd name="connsiteY31" fmla="*/ 553495 h 1812800"/>
              <a:gd name="connsiteX32" fmla="*/ 2181726 w 2310063"/>
              <a:gd name="connsiteY32" fmla="*/ 529432 h 1812800"/>
              <a:gd name="connsiteX33" fmla="*/ 2189747 w 2310063"/>
              <a:gd name="connsiteY33" fmla="*/ 505369 h 1812800"/>
              <a:gd name="connsiteX34" fmla="*/ 2197768 w 2310063"/>
              <a:gd name="connsiteY34" fmla="*/ 401095 h 1812800"/>
              <a:gd name="connsiteX35" fmla="*/ 2205790 w 2310063"/>
              <a:gd name="connsiteY35" fmla="*/ 352969 h 1812800"/>
              <a:gd name="connsiteX36" fmla="*/ 2213811 w 2310063"/>
              <a:gd name="connsiteY36" fmla="*/ 136400 h 1812800"/>
              <a:gd name="connsiteX37" fmla="*/ 2237874 w 2310063"/>
              <a:gd name="connsiteY37" fmla="*/ 40148 h 1812800"/>
              <a:gd name="connsiteX38" fmla="*/ 2245895 w 2310063"/>
              <a:gd name="connsiteY38" fmla="*/ 16085 h 1812800"/>
              <a:gd name="connsiteX39" fmla="*/ 2310063 w 2310063"/>
              <a:gd name="connsiteY39" fmla="*/ 43 h 1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10063" h="1812800">
                <a:moveTo>
                  <a:pt x="0" y="1812800"/>
                </a:moveTo>
                <a:cubicBezTo>
                  <a:pt x="5347" y="1697832"/>
                  <a:pt x="9413" y="1582797"/>
                  <a:pt x="16042" y="1467895"/>
                </a:cubicBezTo>
                <a:cubicBezTo>
                  <a:pt x="20074" y="1398005"/>
                  <a:pt x="25384" y="1403206"/>
                  <a:pt x="32084" y="1339558"/>
                </a:cubicBezTo>
                <a:cubicBezTo>
                  <a:pt x="35454" y="1307540"/>
                  <a:pt x="37727" y="1275413"/>
                  <a:pt x="40105" y="1243306"/>
                </a:cubicBezTo>
                <a:cubicBezTo>
                  <a:pt x="43074" y="1203221"/>
                  <a:pt x="43687" y="1162939"/>
                  <a:pt x="48126" y="1122990"/>
                </a:cubicBezTo>
                <a:cubicBezTo>
                  <a:pt x="49060" y="1114587"/>
                  <a:pt x="51797" y="1106177"/>
                  <a:pt x="56147" y="1098927"/>
                </a:cubicBezTo>
                <a:cubicBezTo>
                  <a:pt x="60038" y="1092442"/>
                  <a:pt x="66842" y="1088232"/>
                  <a:pt x="72190" y="1082885"/>
                </a:cubicBezTo>
                <a:cubicBezTo>
                  <a:pt x="78714" y="1063313"/>
                  <a:pt x="80704" y="1050307"/>
                  <a:pt x="96253" y="1034758"/>
                </a:cubicBezTo>
                <a:cubicBezTo>
                  <a:pt x="113741" y="1017270"/>
                  <a:pt x="128971" y="1015715"/>
                  <a:pt x="152400" y="1010695"/>
                </a:cubicBezTo>
                <a:cubicBezTo>
                  <a:pt x="298761" y="979332"/>
                  <a:pt x="242287" y="994330"/>
                  <a:pt x="473242" y="986632"/>
                </a:cubicBezTo>
                <a:cubicBezTo>
                  <a:pt x="557179" y="979001"/>
                  <a:pt x="636433" y="970590"/>
                  <a:pt x="721895" y="970590"/>
                </a:cubicBezTo>
                <a:cubicBezTo>
                  <a:pt x="882338" y="970590"/>
                  <a:pt x="1042737" y="975937"/>
                  <a:pt x="1203158" y="978611"/>
                </a:cubicBezTo>
                <a:cubicBezTo>
                  <a:pt x="1233245" y="986133"/>
                  <a:pt x="1250590" y="991375"/>
                  <a:pt x="1283368" y="994653"/>
                </a:cubicBezTo>
                <a:cubicBezTo>
                  <a:pt x="1320709" y="998387"/>
                  <a:pt x="1358231" y="1000000"/>
                  <a:pt x="1395663" y="1002674"/>
                </a:cubicBezTo>
                <a:cubicBezTo>
                  <a:pt x="1406358" y="1005348"/>
                  <a:pt x="1416873" y="1008883"/>
                  <a:pt x="1427747" y="1010695"/>
                </a:cubicBezTo>
                <a:cubicBezTo>
                  <a:pt x="1518445" y="1025811"/>
                  <a:pt x="1464351" y="1009528"/>
                  <a:pt x="1515979" y="1026737"/>
                </a:cubicBezTo>
                <a:cubicBezTo>
                  <a:pt x="1569453" y="1024063"/>
                  <a:pt x="1623212" y="1024853"/>
                  <a:pt x="1676400" y="1018716"/>
                </a:cubicBezTo>
                <a:cubicBezTo>
                  <a:pt x="1692625" y="1016844"/>
                  <a:pt x="1747620" y="993012"/>
                  <a:pt x="1764632" y="986632"/>
                </a:cubicBezTo>
                <a:cubicBezTo>
                  <a:pt x="1792399" y="976220"/>
                  <a:pt x="1797798" y="978070"/>
                  <a:pt x="1828800" y="962569"/>
                </a:cubicBezTo>
                <a:cubicBezTo>
                  <a:pt x="1837422" y="958258"/>
                  <a:pt x="1844241" y="950838"/>
                  <a:pt x="1852863" y="946527"/>
                </a:cubicBezTo>
                <a:cubicBezTo>
                  <a:pt x="1860425" y="942746"/>
                  <a:pt x="1869364" y="942287"/>
                  <a:pt x="1876926" y="938506"/>
                </a:cubicBezTo>
                <a:cubicBezTo>
                  <a:pt x="1885549" y="934195"/>
                  <a:pt x="1892367" y="926775"/>
                  <a:pt x="1900990" y="922464"/>
                </a:cubicBezTo>
                <a:cubicBezTo>
                  <a:pt x="1913868" y="916025"/>
                  <a:pt x="1927938" y="912269"/>
                  <a:pt x="1941095" y="906421"/>
                </a:cubicBezTo>
                <a:cubicBezTo>
                  <a:pt x="1971627" y="892851"/>
                  <a:pt x="1971433" y="891543"/>
                  <a:pt x="1997242" y="874337"/>
                </a:cubicBezTo>
                <a:cubicBezTo>
                  <a:pt x="2034673" y="818190"/>
                  <a:pt x="2013284" y="836905"/>
                  <a:pt x="2053390" y="810169"/>
                </a:cubicBezTo>
                <a:cubicBezTo>
                  <a:pt x="2078434" y="735037"/>
                  <a:pt x="2037406" y="846163"/>
                  <a:pt x="2085474" y="762043"/>
                </a:cubicBezTo>
                <a:cubicBezTo>
                  <a:pt x="2090943" y="752471"/>
                  <a:pt x="2090466" y="740558"/>
                  <a:pt x="2093495" y="729958"/>
                </a:cubicBezTo>
                <a:cubicBezTo>
                  <a:pt x="2095818" y="721828"/>
                  <a:pt x="2097735" y="713457"/>
                  <a:pt x="2101516" y="705895"/>
                </a:cubicBezTo>
                <a:cubicBezTo>
                  <a:pt x="2105827" y="697273"/>
                  <a:pt x="2113247" y="690454"/>
                  <a:pt x="2117558" y="681832"/>
                </a:cubicBezTo>
                <a:cubicBezTo>
                  <a:pt x="2121339" y="674270"/>
                  <a:pt x="2122248" y="665540"/>
                  <a:pt x="2125579" y="657769"/>
                </a:cubicBezTo>
                <a:cubicBezTo>
                  <a:pt x="2146544" y="608850"/>
                  <a:pt x="2139006" y="641551"/>
                  <a:pt x="2157663" y="585579"/>
                </a:cubicBezTo>
                <a:cubicBezTo>
                  <a:pt x="2161149" y="575121"/>
                  <a:pt x="2161342" y="563627"/>
                  <a:pt x="2165684" y="553495"/>
                </a:cubicBezTo>
                <a:cubicBezTo>
                  <a:pt x="2169481" y="544634"/>
                  <a:pt x="2177415" y="538054"/>
                  <a:pt x="2181726" y="529432"/>
                </a:cubicBezTo>
                <a:cubicBezTo>
                  <a:pt x="2185507" y="521870"/>
                  <a:pt x="2187073" y="513390"/>
                  <a:pt x="2189747" y="505369"/>
                </a:cubicBezTo>
                <a:cubicBezTo>
                  <a:pt x="2192421" y="470611"/>
                  <a:pt x="2194118" y="435764"/>
                  <a:pt x="2197768" y="401095"/>
                </a:cubicBezTo>
                <a:cubicBezTo>
                  <a:pt x="2199471" y="384921"/>
                  <a:pt x="2204806" y="369203"/>
                  <a:pt x="2205790" y="352969"/>
                </a:cubicBezTo>
                <a:cubicBezTo>
                  <a:pt x="2210160" y="280862"/>
                  <a:pt x="2209804" y="208528"/>
                  <a:pt x="2213811" y="136400"/>
                </a:cubicBezTo>
                <a:cubicBezTo>
                  <a:pt x="2220099" y="23216"/>
                  <a:pt x="2209516" y="96864"/>
                  <a:pt x="2237874" y="40148"/>
                </a:cubicBezTo>
                <a:cubicBezTo>
                  <a:pt x="2241655" y="32586"/>
                  <a:pt x="2239015" y="20999"/>
                  <a:pt x="2245895" y="16085"/>
                </a:cubicBezTo>
                <a:cubicBezTo>
                  <a:pt x="2270721" y="-1648"/>
                  <a:pt x="2286084" y="43"/>
                  <a:pt x="2310063" y="4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grpSp>
        <p:nvGrpSpPr>
          <p:cNvPr id="23589" name="Group 17"/>
          <p:cNvGrpSpPr>
            <a:grpSpLocks/>
          </p:cNvGrpSpPr>
          <p:nvPr/>
        </p:nvGrpSpPr>
        <p:grpSpPr bwMode="auto">
          <a:xfrm>
            <a:off x="5047060" y="1113235"/>
            <a:ext cx="1113234" cy="354806"/>
            <a:chOff x="5205663" y="1483895"/>
            <a:chExt cx="1483895" cy="473242"/>
          </a:xfrm>
        </p:grpSpPr>
        <p:sp>
          <p:nvSpPr>
            <p:cNvPr id="16" name="Freeform 15"/>
            <p:cNvSpPr/>
            <p:nvPr/>
          </p:nvSpPr>
          <p:spPr>
            <a:xfrm>
              <a:off x="5205663" y="1564886"/>
              <a:ext cx="1483895" cy="336669"/>
            </a:xfrm>
            <a:custGeom>
              <a:avLst/>
              <a:gdLst>
                <a:gd name="connsiteX0" fmla="*/ 0 w 1483895"/>
                <a:gd name="connsiteY0" fmla="*/ 0 h 336896"/>
                <a:gd name="connsiteX1" fmla="*/ 88232 w 1483895"/>
                <a:gd name="connsiteY1" fmla="*/ 16042 h 336896"/>
                <a:gd name="connsiteX2" fmla="*/ 112295 w 1483895"/>
                <a:gd name="connsiteY2" fmla="*/ 24063 h 336896"/>
                <a:gd name="connsiteX3" fmla="*/ 152400 w 1483895"/>
                <a:gd name="connsiteY3" fmla="*/ 32084 h 336896"/>
                <a:gd name="connsiteX4" fmla="*/ 176463 w 1483895"/>
                <a:gd name="connsiteY4" fmla="*/ 40106 h 336896"/>
                <a:gd name="connsiteX5" fmla="*/ 232611 w 1483895"/>
                <a:gd name="connsiteY5" fmla="*/ 48127 h 336896"/>
                <a:gd name="connsiteX6" fmla="*/ 256674 w 1483895"/>
                <a:gd name="connsiteY6" fmla="*/ 56148 h 336896"/>
                <a:gd name="connsiteX7" fmla="*/ 312821 w 1483895"/>
                <a:gd name="connsiteY7" fmla="*/ 72190 h 336896"/>
                <a:gd name="connsiteX8" fmla="*/ 352926 w 1483895"/>
                <a:gd name="connsiteY8" fmla="*/ 88232 h 336896"/>
                <a:gd name="connsiteX9" fmla="*/ 417095 w 1483895"/>
                <a:gd name="connsiteY9" fmla="*/ 96253 h 336896"/>
                <a:gd name="connsiteX10" fmla="*/ 497305 w 1483895"/>
                <a:gd name="connsiteY10" fmla="*/ 112295 h 336896"/>
                <a:gd name="connsiteX11" fmla="*/ 585537 w 1483895"/>
                <a:gd name="connsiteY11" fmla="*/ 120316 h 336896"/>
                <a:gd name="connsiteX12" fmla="*/ 681790 w 1483895"/>
                <a:gd name="connsiteY12" fmla="*/ 136358 h 336896"/>
                <a:gd name="connsiteX13" fmla="*/ 753979 w 1483895"/>
                <a:gd name="connsiteY13" fmla="*/ 144379 h 336896"/>
                <a:gd name="connsiteX14" fmla="*/ 802105 w 1483895"/>
                <a:gd name="connsiteY14" fmla="*/ 168442 h 336896"/>
                <a:gd name="connsiteX15" fmla="*/ 834190 w 1483895"/>
                <a:gd name="connsiteY15" fmla="*/ 176463 h 336896"/>
                <a:gd name="connsiteX16" fmla="*/ 882316 w 1483895"/>
                <a:gd name="connsiteY16" fmla="*/ 192506 h 336896"/>
                <a:gd name="connsiteX17" fmla="*/ 906379 w 1483895"/>
                <a:gd name="connsiteY17" fmla="*/ 200527 h 336896"/>
                <a:gd name="connsiteX18" fmla="*/ 946484 w 1483895"/>
                <a:gd name="connsiteY18" fmla="*/ 216569 h 336896"/>
                <a:gd name="connsiteX19" fmla="*/ 978569 w 1483895"/>
                <a:gd name="connsiteY19" fmla="*/ 224590 h 336896"/>
                <a:gd name="connsiteX20" fmla="*/ 1026695 w 1483895"/>
                <a:gd name="connsiteY20" fmla="*/ 240632 h 336896"/>
                <a:gd name="connsiteX21" fmla="*/ 1163053 w 1483895"/>
                <a:gd name="connsiteY21" fmla="*/ 256674 h 336896"/>
                <a:gd name="connsiteX22" fmla="*/ 1283369 w 1483895"/>
                <a:gd name="connsiteY22" fmla="*/ 280737 h 336896"/>
                <a:gd name="connsiteX23" fmla="*/ 1339516 w 1483895"/>
                <a:gd name="connsiteY23" fmla="*/ 304800 h 336896"/>
                <a:gd name="connsiteX24" fmla="*/ 1387642 w 1483895"/>
                <a:gd name="connsiteY24" fmla="*/ 320842 h 336896"/>
                <a:gd name="connsiteX25" fmla="*/ 1483895 w 1483895"/>
                <a:gd name="connsiteY25" fmla="*/ 336884 h 33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83895" h="336896">
                  <a:moveTo>
                    <a:pt x="0" y="0"/>
                  </a:moveTo>
                  <a:cubicBezTo>
                    <a:pt x="21451" y="3575"/>
                    <a:pt x="65813" y="10437"/>
                    <a:pt x="88232" y="16042"/>
                  </a:cubicBezTo>
                  <a:cubicBezTo>
                    <a:pt x="96434" y="18093"/>
                    <a:pt x="104093" y="22012"/>
                    <a:pt x="112295" y="24063"/>
                  </a:cubicBezTo>
                  <a:cubicBezTo>
                    <a:pt x="125521" y="27370"/>
                    <a:pt x="139174" y="28777"/>
                    <a:pt x="152400" y="32084"/>
                  </a:cubicBezTo>
                  <a:cubicBezTo>
                    <a:pt x="160603" y="34135"/>
                    <a:pt x="168172" y="38448"/>
                    <a:pt x="176463" y="40106"/>
                  </a:cubicBezTo>
                  <a:cubicBezTo>
                    <a:pt x="195002" y="43814"/>
                    <a:pt x="213895" y="45453"/>
                    <a:pt x="232611" y="48127"/>
                  </a:cubicBezTo>
                  <a:cubicBezTo>
                    <a:pt x="240632" y="50801"/>
                    <a:pt x="248544" y="53825"/>
                    <a:pt x="256674" y="56148"/>
                  </a:cubicBezTo>
                  <a:cubicBezTo>
                    <a:pt x="292070" y="66261"/>
                    <a:pt x="282050" y="60651"/>
                    <a:pt x="312821" y="72190"/>
                  </a:cubicBezTo>
                  <a:cubicBezTo>
                    <a:pt x="326302" y="77246"/>
                    <a:pt x="338897" y="84994"/>
                    <a:pt x="352926" y="88232"/>
                  </a:cubicBezTo>
                  <a:cubicBezTo>
                    <a:pt x="373930" y="93079"/>
                    <a:pt x="395705" y="93579"/>
                    <a:pt x="417095" y="96253"/>
                  </a:cubicBezTo>
                  <a:cubicBezTo>
                    <a:pt x="450145" y="104515"/>
                    <a:pt x="460157" y="107925"/>
                    <a:pt x="497305" y="112295"/>
                  </a:cubicBezTo>
                  <a:cubicBezTo>
                    <a:pt x="526635" y="115746"/>
                    <a:pt x="556253" y="116496"/>
                    <a:pt x="585537" y="120316"/>
                  </a:cubicBezTo>
                  <a:cubicBezTo>
                    <a:pt x="617791" y="124523"/>
                    <a:pt x="649462" y="132766"/>
                    <a:pt x="681790" y="136358"/>
                  </a:cubicBezTo>
                  <a:lnTo>
                    <a:pt x="753979" y="144379"/>
                  </a:lnTo>
                  <a:cubicBezTo>
                    <a:pt x="855382" y="178180"/>
                    <a:pt x="693254" y="121792"/>
                    <a:pt x="802105" y="168442"/>
                  </a:cubicBezTo>
                  <a:cubicBezTo>
                    <a:pt x="812238" y="172785"/>
                    <a:pt x="823631" y="173295"/>
                    <a:pt x="834190" y="176463"/>
                  </a:cubicBezTo>
                  <a:cubicBezTo>
                    <a:pt x="850387" y="181322"/>
                    <a:pt x="866274" y="187158"/>
                    <a:pt x="882316" y="192506"/>
                  </a:cubicBezTo>
                  <a:cubicBezTo>
                    <a:pt x="890337" y="195180"/>
                    <a:pt x="898529" y="197387"/>
                    <a:pt x="906379" y="200527"/>
                  </a:cubicBezTo>
                  <a:cubicBezTo>
                    <a:pt x="919747" y="205874"/>
                    <a:pt x="932825" y="212016"/>
                    <a:pt x="946484" y="216569"/>
                  </a:cubicBezTo>
                  <a:cubicBezTo>
                    <a:pt x="956942" y="220055"/>
                    <a:pt x="968010" y="221422"/>
                    <a:pt x="978569" y="224590"/>
                  </a:cubicBezTo>
                  <a:cubicBezTo>
                    <a:pt x="994766" y="229449"/>
                    <a:pt x="1010114" y="237316"/>
                    <a:pt x="1026695" y="240632"/>
                  </a:cubicBezTo>
                  <a:cubicBezTo>
                    <a:pt x="1098370" y="254967"/>
                    <a:pt x="1053214" y="247521"/>
                    <a:pt x="1163053" y="256674"/>
                  </a:cubicBezTo>
                  <a:cubicBezTo>
                    <a:pt x="1267645" y="274106"/>
                    <a:pt x="1228447" y="262431"/>
                    <a:pt x="1283369" y="280737"/>
                  </a:cubicBezTo>
                  <a:cubicBezTo>
                    <a:pt x="1321545" y="306188"/>
                    <a:pt x="1292429" y="290674"/>
                    <a:pt x="1339516" y="304800"/>
                  </a:cubicBezTo>
                  <a:cubicBezTo>
                    <a:pt x="1355713" y="309659"/>
                    <a:pt x="1371061" y="317526"/>
                    <a:pt x="1387642" y="320842"/>
                  </a:cubicBezTo>
                  <a:cubicBezTo>
                    <a:pt x="1473096" y="337933"/>
                    <a:pt x="1440587" y="336884"/>
                    <a:pt x="1483895" y="33688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342150" y="1483895"/>
              <a:ext cx="1234728" cy="473242"/>
            </a:xfrm>
            <a:custGeom>
              <a:avLst/>
              <a:gdLst>
                <a:gd name="connsiteX0" fmla="*/ 0 w 1235242"/>
                <a:gd name="connsiteY0" fmla="*/ 473242 h 473242"/>
                <a:gd name="connsiteX1" fmla="*/ 40105 w 1235242"/>
                <a:gd name="connsiteY1" fmla="*/ 465221 h 473242"/>
                <a:gd name="connsiteX2" fmla="*/ 112295 w 1235242"/>
                <a:gd name="connsiteY2" fmla="*/ 433137 h 473242"/>
                <a:gd name="connsiteX3" fmla="*/ 160421 w 1235242"/>
                <a:gd name="connsiteY3" fmla="*/ 417094 h 473242"/>
                <a:gd name="connsiteX4" fmla="*/ 200526 w 1235242"/>
                <a:gd name="connsiteY4" fmla="*/ 385010 h 473242"/>
                <a:gd name="connsiteX5" fmla="*/ 320842 w 1235242"/>
                <a:gd name="connsiteY5" fmla="*/ 328863 h 473242"/>
                <a:gd name="connsiteX6" fmla="*/ 376990 w 1235242"/>
                <a:gd name="connsiteY6" fmla="*/ 296779 h 473242"/>
                <a:gd name="connsiteX7" fmla="*/ 449179 w 1235242"/>
                <a:gd name="connsiteY7" fmla="*/ 264694 h 473242"/>
                <a:gd name="connsiteX8" fmla="*/ 497305 w 1235242"/>
                <a:gd name="connsiteY8" fmla="*/ 224589 h 473242"/>
                <a:gd name="connsiteX9" fmla="*/ 593558 w 1235242"/>
                <a:gd name="connsiteY9" fmla="*/ 192505 h 473242"/>
                <a:gd name="connsiteX10" fmla="*/ 673768 w 1235242"/>
                <a:gd name="connsiteY10" fmla="*/ 144379 h 473242"/>
                <a:gd name="connsiteX11" fmla="*/ 713874 w 1235242"/>
                <a:gd name="connsiteY11" fmla="*/ 128337 h 473242"/>
                <a:gd name="connsiteX12" fmla="*/ 737937 w 1235242"/>
                <a:gd name="connsiteY12" fmla="*/ 120316 h 473242"/>
                <a:gd name="connsiteX13" fmla="*/ 770021 w 1235242"/>
                <a:gd name="connsiteY13" fmla="*/ 104273 h 473242"/>
                <a:gd name="connsiteX14" fmla="*/ 882316 w 1235242"/>
                <a:gd name="connsiteY14" fmla="*/ 72189 h 473242"/>
                <a:gd name="connsiteX15" fmla="*/ 946484 w 1235242"/>
                <a:gd name="connsiteY15" fmla="*/ 40105 h 473242"/>
                <a:gd name="connsiteX16" fmla="*/ 1010653 w 1235242"/>
                <a:gd name="connsiteY16" fmla="*/ 8021 h 473242"/>
                <a:gd name="connsiteX17" fmla="*/ 1058779 w 1235242"/>
                <a:gd name="connsiteY17" fmla="*/ 0 h 473242"/>
                <a:gd name="connsiteX18" fmla="*/ 1235242 w 1235242"/>
                <a:gd name="connsiteY18" fmla="*/ 8021 h 47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35242" h="473242">
                  <a:moveTo>
                    <a:pt x="0" y="473242"/>
                  </a:moveTo>
                  <a:cubicBezTo>
                    <a:pt x="13368" y="470568"/>
                    <a:pt x="27047" y="469138"/>
                    <a:pt x="40105" y="465221"/>
                  </a:cubicBezTo>
                  <a:cubicBezTo>
                    <a:pt x="94244" y="448980"/>
                    <a:pt x="64899" y="452096"/>
                    <a:pt x="112295" y="433137"/>
                  </a:cubicBezTo>
                  <a:cubicBezTo>
                    <a:pt x="127995" y="426857"/>
                    <a:pt x="144379" y="422442"/>
                    <a:pt x="160421" y="417094"/>
                  </a:cubicBezTo>
                  <a:cubicBezTo>
                    <a:pt x="173789" y="406399"/>
                    <a:pt x="185946" y="393982"/>
                    <a:pt x="200526" y="385010"/>
                  </a:cubicBezTo>
                  <a:cubicBezTo>
                    <a:pt x="257323" y="350058"/>
                    <a:pt x="264498" y="357035"/>
                    <a:pt x="320842" y="328863"/>
                  </a:cubicBezTo>
                  <a:cubicBezTo>
                    <a:pt x="340122" y="319223"/>
                    <a:pt x="357710" y="306419"/>
                    <a:pt x="376990" y="296779"/>
                  </a:cubicBezTo>
                  <a:cubicBezTo>
                    <a:pt x="400543" y="285003"/>
                    <a:pt x="426599" y="278242"/>
                    <a:pt x="449179" y="264694"/>
                  </a:cubicBezTo>
                  <a:cubicBezTo>
                    <a:pt x="467085" y="253950"/>
                    <a:pt x="478628" y="233928"/>
                    <a:pt x="497305" y="224589"/>
                  </a:cubicBezTo>
                  <a:cubicBezTo>
                    <a:pt x="527554" y="209464"/>
                    <a:pt x="565418" y="211265"/>
                    <a:pt x="593558" y="192505"/>
                  </a:cubicBezTo>
                  <a:cubicBezTo>
                    <a:pt x="631746" y="167046"/>
                    <a:pt x="636773" y="160821"/>
                    <a:pt x="673768" y="144379"/>
                  </a:cubicBezTo>
                  <a:cubicBezTo>
                    <a:pt x="686925" y="138531"/>
                    <a:pt x="700392" y="133393"/>
                    <a:pt x="713874" y="128337"/>
                  </a:cubicBezTo>
                  <a:cubicBezTo>
                    <a:pt x="721791" y="125368"/>
                    <a:pt x="730166" y="123647"/>
                    <a:pt x="737937" y="120316"/>
                  </a:cubicBezTo>
                  <a:cubicBezTo>
                    <a:pt x="748927" y="115606"/>
                    <a:pt x="758677" y="108054"/>
                    <a:pt x="770021" y="104273"/>
                  </a:cubicBezTo>
                  <a:cubicBezTo>
                    <a:pt x="785754" y="99029"/>
                    <a:pt x="863003" y="83777"/>
                    <a:pt x="882316" y="72189"/>
                  </a:cubicBezTo>
                  <a:cubicBezTo>
                    <a:pt x="989367" y="7958"/>
                    <a:pt x="875256" y="72481"/>
                    <a:pt x="946484" y="40105"/>
                  </a:cubicBezTo>
                  <a:cubicBezTo>
                    <a:pt x="968255" y="30209"/>
                    <a:pt x="987064" y="11952"/>
                    <a:pt x="1010653" y="8021"/>
                  </a:cubicBezTo>
                  <a:lnTo>
                    <a:pt x="1058779" y="0"/>
                  </a:lnTo>
                  <a:cubicBezTo>
                    <a:pt x="1192409" y="9545"/>
                    <a:pt x="1133547" y="8021"/>
                    <a:pt x="1235242" y="802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</p:grpSp>
      <p:grpSp>
        <p:nvGrpSpPr>
          <p:cNvPr id="23590" name="Group 51"/>
          <p:cNvGrpSpPr>
            <a:grpSpLocks/>
          </p:cNvGrpSpPr>
          <p:nvPr/>
        </p:nvGrpSpPr>
        <p:grpSpPr bwMode="auto">
          <a:xfrm>
            <a:off x="5098257" y="1549004"/>
            <a:ext cx="1113235" cy="354806"/>
            <a:chOff x="5205663" y="1483895"/>
            <a:chExt cx="1483895" cy="473242"/>
          </a:xfrm>
        </p:grpSpPr>
        <p:sp>
          <p:nvSpPr>
            <p:cNvPr id="53" name="Freeform 52"/>
            <p:cNvSpPr/>
            <p:nvPr/>
          </p:nvSpPr>
          <p:spPr>
            <a:xfrm>
              <a:off x="5205663" y="1564886"/>
              <a:ext cx="1483895" cy="336669"/>
            </a:xfrm>
            <a:custGeom>
              <a:avLst/>
              <a:gdLst>
                <a:gd name="connsiteX0" fmla="*/ 0 w 1483895"/>
                <a:gd name="connsiteY0" fmla="*/ 0 h 336896"/>
                <a:gd name="connsiteX1" fmla="*/ 88232 w 1483895"/>
                <a:gd name="connsiteY1" fmla="*/ 16042 h 336896"/>
                <a:gd name="connsiteX2" fmla="*/ 112295 w 1483895"/>
                <a:gd name="connsiteY2" fmla="*/ 24063 h 336896"/>
                <a:gd name="connsiteX3" fmla="*/ 152400 w 1483895"/>
                <a:gd name="connsiteY3" fmla="*/ 32084 h 336896"/>
                <a:gd name="connsiteX4" fmla="*/ 176463 w 1483895"/>
                <a:gd name="connsiteY4" fmla="*/ 40106 h 336896"/>
                <a:gd name="connsiteX5" fmla="*/ 232611 w 1483895"/>
                <a:gd name="connsiteY5" fmla="*/ 48127 h 336896"/>
                <a:gd name="connsiteX6" fmla="*/ 256674 w 1483895"/>
                <a:gd name="connsiteY6" fmla="*/ 56148 h 336896"/>
                <a:gd name="connsiteX7" fmla="*/ 312821 w 1483895"/>
                <a:gd name="connsiteY7" fmla="*/ 72190 h 336896"/>
                <a:gd name="connsiteX8" fmla="*/ 352926 w 1483895"/>
                <a:gd name="connsiteY8" fmla="*/ 88232 h 336896"/>
                <a:gd name="connsiteX9" fmla="*/ 417095 w 1483895"/>
                <a:gd name="connsiteY9" fmla="*/ 96253 h 336896"/>
                <a:gd name="connsiteX10" fmla="*/ 497305 w 1483895"/>
                <a:gd name="connsiteY10" fmla="*/ 112295 h 336896"/>
                <a:gd name="connsiteX11" fmla="*/ 585537 w 1483895"/>
                <a:gd name="connsiteY11" fmla="*/ 120316 h 336896"/>
                <a:gd name="connsiteX12" fmla="*/ 681790 w 1483895"/>
                <a:gd name="connsiteY12" fmla="*/ 136358 h 336896"/>
                <a:gd name="connsiteX13" fmla="*/ 753979 w 1483895"/>
                <a:gd name="connsiteY13" fmla="*/ 144379 h 336896"/>
                <a:gd name="connsiteX14" fmla="*/ 802105 w 1483895"/>
                <a:gd name="connsiteY14" fmla="*/ 168442 h 336896"/>
                <a:gd name="connsiteX15" fmla="*/ 834190 w 1483895"/>
                <a:gd name="connsiteY15" fmla="*/ 176463 h 336896"/>
                <a:gd name="connsiteX16" fmla="*/ 882316 w 1483895"/>
                <a:gd name="connsiteY16" fmla="*/ 192506 h 336896"/>
                <a:gd name="connsiteX17" fmla="*/ 906379 w 1483895"/>
                <a:gd name="connsiteY17" fmla="*/ 200527 h 336896"/>
                <a:gd name="connsiteX18" fmla="*/ 946484 w 1483895"/>
                <a:gd name="connsiteY18" fmla="*/ 216569 h 336896"/>
                <a:gd name="connsiteX19" fmla="*/ 978569 w 1483895"/>
                <a:gd name="connsiteY19" fmla="*/ 224590 h 336896"/>
                <a:gd name="connsiteX20" fmla="*/ 1026695 w 1483895"/>
                <a:gd name="connsiteY20" fmla="*/ 240632 h 336896"/>
                <a:gd name="connsiteX21" fmla="*/ 1163053 w 1483895"/>
                <a:gd name="connsiteY21" fmla="*/ 256674 h 336896"/>
                <a:gd name="connsiteX22" fmla="*/ 1283369 w 1483895"/>
                <a:gd name="connsiteY22" fmla="*/ 280737 h 336896"/>
                <a:gd name="connsiteX23" fmla="*/ 1339516 w 1483895"/>
                <a:gd name="connsiteY23" fmla="*/ 304800 h 336896"/>
                <a:gd name="connsiteX24" fmla="*/ 1387642 w 1483895"/>
                <a:gd name="connsiteY24" fmla="*/ 320842 h 336896"/>
                <a:gd name="connsiteX25" fmla="*/ 1483895 w 1483895"/>
                <a:gd name="connsiteY25" fmla="*/ 336884 h 33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83895" h="336896">
                  <a:moveTo>
                    <a:pt x="0" y="0"/>
                  </a:moveTo>
                  <a:cubicBezTo>
                    <a:pt x="21451" y="3575"/>
                    <a:pt x="65813" y="10437"/>
                    <a:pt x="88232" y="16042"/>
                  </a:cubicBezTo>
                  <a:cubicBezTo>
                    <a:pt x="96434" y="18093"/>
                    <a:pt x="104093" y="22012"/>
                    <a:pt x="112295" y="24063"/>
                  </a:cubicBezTo>
                  <a:cubicBezTo>
                    <a:pt x="125521" y="27370"/>
                    <a:pt x="139174" y="28777"/>
                    <a:pt x="152400" y="32084"/>
                  </a:cubicBezTo>
                  <a:cubicBezTo>
                    <a:pt x="160603" y="34135"/>
                    <a:pt x="168172" y="38448"/>
                    <a:pt x="176463" y="40106"/>
                  </a:cubicBezTo>
                  <a:cubicBezTo>
                    <a:pt x="195002" y="43814"/>
                    <a:pt x="213895" y="45453"/>
                    <a:pt x="232611" y="48127"/>
                  </a:cubicBezTo>
                  <a:cubicBezTo>
                    <a:pt x="240632" y="50801"/>
                    <a:pt x="248544" y="53825"/>
                    <a:pt x="256674" y="56148"/>
                  </a:cubicBezTo>
                  <a:cubicBezTo>
                    <a:pt x="292070" y="66261"/>
                    <a:pt x="282050" y="60651"/>
                    <a:pt x="312821" y="72190"/>
                  </a:cubicBezTo>
                  <a:cubicBezTo>
                    <a:pt x="326302" y="77246"/>
                    <a:pt x="338897" y="84994"/>
                    <a:pt x="352926" y="88232"/>
                  </a:cubicBezTo>
                  <a:cubicBezTo>
                    <a:pt x="373930" y="93079"/>
                    <a:pt x="395705" y="93579"/>
                    <a:pt x="417095" y="96253"/>
                  </a:cubicBezTo>
                  <a:cubicBezTo>
                    <a:pt x="450145" y="104515"/>
                    <a:pt x="460157" y="107925"/>
                    <a:pt x="497305" y="112295"/>
                  </a:cubicBezTo>
                  <a:cubicBezTo>
                    <a:pt x="526635" y="115746"/>
                    <a:pt x="556253" y="116496"/>
                    <a:pt x="585537" y="120316"/>
                  </a:cubicBezTo>
                  <a:cubicBezTo>
                    <a:pt x="617791" y="124523"/>
                    <a:pt x="649462" y="132766"/>
                    <a:pt x="681790" y="136358"/>
                  </a:cubicBezTo>
                  <a:lnTo>
                    <a:pt x="753979" y="144379"/>
                  </a:lnTo>
                  <a:cubicBezTo>
                    <a:pt x="855382" y="178180"/>
                    <a:pt x="693254" y="121792"/>
                    <a:pt x="802105" y="168442"/>
                  </a:cubicBezTo>
                  <a:cubicBezTo>
                    <a:pt x="812238" y="172785"/>
                    <a:pt x="823631" y="173295"/>
                    <a:pt x="834190" y="176463"/>
                  </a:cubicBezTo>
                  <a:cubicBezTo>
                    <a:pt x="850387" y="181322"/>
                    <a:pt x="866274" y="187158"/>
                    <a:pt x="882316" y="192506"/>
                  </a:cubicBezTo>
                  <a:cubicBezTo>
                    <a:pt x="890337" y="195180"/>
                    <a:pt x="898529" y="197387"/>
                    <a:pt x="906379" y="200527"/>
                  </a:cubicBezTo>
                  <a:cubicBezTo>
                    <a:pt x="919747" y="205874"/>
                    <a:pt x="932825" y="212016"/>
                    <a:pt x="946484" y="216569"/>
                  </a:cubicBezTo>
                  <a:cubicBezTo>
                    <a:pt x="956942" y="220055"/>
                    <a:pt x="968010" y="221422"/>
                    <a:pt x="978569" y="224590"/>
                  </a:cubicBezTo>
                  <a:cubicBezTo>
                    <a:pt x="994766" y="229449"/>
                    <a:pt x="1010114" y="237316"/>
                    <a:pt x="1026695" y="240632"/>
                  </a:cubicBezTo>
                  <a:cubicBezTo>
                    <a:pt x="1098370" y="254967"/>
                    <a:pt x="1053214" y="247521"/>
                    <a:pt x="1163053" y="256674"/>
                  </a:cubicBezTo>
                  <a:cubicBezTo>
                    <a:pt x="1267645" y="274106"/>
                    <a:pt x="1228447" y="262431"/>
                    <a:pt x="1283369" y="280737"/>
                  </a:cubicBezTo>
                  <a:cubicBezTo>
                    <a:pt x="1321545" y="306188"/>
                    <a:pt x="1292429" y="290674"/>
                    <a:pt x="1339516" y="304800"/>
                  </a:cubicBezTo>
                  <a:cubicBezTo>
                    <a:pt x="1355713" y="309659"/>
                    <a:pt x="1371061" y="317526"/>
                    <a:pt x="1387642" y="320842"/>
                  </a:cubicBezTo>
                  <a:cubicBezTo>
                    <a:pt x="1473096" y="337933"/>
                    <a:pt x="1440587" y="336884"/>
                    <a:pt x="1483895" y="33688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5342150" y="1483895"/>
              <a:ext cx="1234727" cy="473242"/>
            </a:xfrm>
            <a:custGeom>
              <a:avLst/>
              <a:gdLst>
                <a:gd name="connsiteX0" fmla="*/ 0 w 1235242"/>
                <a:gd name="connsiteY0" fmla="*/ 473242 h 473242"/>
                <a:gd name="connsiteX1" fmla="*/ 40105 w 1235242"/>
                <a:gd name="connsiteY1" fmla="*/ 465221 h 473242"/>
                <a:gd name="connsiteX2" fmla="*/ 112295 w 1235242"/>
                <a:gd name="connsiteY2" fmla="*/ 433137 h 473242"/>
                <a:gd name="connsiteX3" fmla="*/ 160421 w 1235242"/>
                <a:gd name="connsiteY3" fmla="*/ 417094 h 473242"/>
                <a:gd name="connsiteX4" fmla="*/ 200526 w 1235242"/>
                <a:gd name="connsiteY4" fmla="*/ 385010 h 473242"/>
                <a:gd name="connsiteX5" fmla="*/ 320842 w 1235242"/>
                <a:gd name="connsiteY5" fmla="*/ 328863 h 473242"/>
                <a:gd name="connsiteX6" fmla="*/ 376990 w 1235242"/>
                <a:gd name="connsiteY6" fmla="*/ 296779 h 473242"/>
                <a:gd name="connsiteX7" fmla="*/ 449179 w 1235242"/>
                <a:gd name="connsiteY7" fmla="*/ 264694 h 473242"/>
                <a:gd name="connsiteX8" fmla="*/ 497305 w 1235242"/>
                <a:gd name="connsiteY8" fmla="*/ 224589 h 473242"/>
                <a:gd name="connsiteX9" fmla="*/ 593558 w 1235242"/>
                <a:gd name="connsiteY9" fmla="*/ 192505 h 473242"/>
                <a:gd name="connsiteX10" fmla="*/ 673768 w 1235242"/>
                <a:gd name="connsiteY10" fmla="*/ 144379 h 473242"/>
                <a:gd name="connsiteX11" fmla="*/ 713874 w 1235242"/>
                <a:gd name="connsiteY11" fmla="*/ 128337 h 473242"/>
                <a:gd name="connsiteX12" fmla="*/ 737937 w 1235242"/>
                <a:gd name="connsiteY12" fmla="*/ 120316 h 473242"/>
                <a:gd name="connsiteX13" fmla="*/ 770021 w 1235242"/>
                <a:gd name="connsiteY13" fmla="*/ 104273 h 473242"/>
                <a:gd name="connsiteX14" fmla="*/ 882316 w 1235242"/>
                <a:gd name="connsiteY14" fmla="*/ 72189 h 473242"/>
                <a:gd name="connsiteX15" fmla="*/ 946484 w 1235242"/>
                <a:gd name="connsiteY15" fmla="*/ 40105 h 473242"/>
                <a:gd name="connsiteX16" fmla="*/ 1010653 w 1235242"/>
                <a:gd name="connsiteY16" fmla="*/ 8021 h 473242"/>
                <a:gd name="connsiteX17" fmla="*/ 1058779 w 1235242"/>
                <a:gd name="connsiteY17" fmla="*/ 0 h 473242"/>
                <a:gd name="connsiteX18" fmla="*/ 1235242 w 1235242"/>
                <a:gd name="connsiteY18" fmla="*/ 8021 h 47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35242" h="473242">
                  <a:moveTo>
                    <a:pt x="0" y="473242"/>
                  </a:moveTo>
                  <a:cubicBezTo>
                    <a:pt x="13368" y="470568"/>
                    <a:pt x="27047" y="469138"/>
                    <a:pt x="40105" y="465221"/>
                  </a:cubicBezTo>
                  <a:cubicBezTo>
                    <a:pt x="94244" y="448980"/>
                    <a:pt x="64899" y="452096"/>
                    <a:pt x="112295" y="433137"/>
                  </a:cubicBezTo>
                  <a:cubicBezTo>
                    <a:pt x="127995" y="426857"/>
                    <a:pt x="144379" y="422442"/>
                    <a:pt x="160421" y="417094"/>
                  </a:cubicBezTo>
                  <a:cubicBezTo>
                    <a:pt x="173789" y="406399"/>
                    <a:pt x="185946" y="393982"/>
                    <a:pt x="200526" y="385010"/>
                  </a:cubicBezTo>
                  <a:cubicBezTo>
                    <a:pt x="257323" y="350058"/>
                    <a:pt x="264498" y="357035"/>
                    <a:pt x="320842" y="328863"/>
                  </a:cubicBezTo>
                  <a:cubicBezTo>
                    <a:pt x="340122" y="319223"/>
                    <a:pt x="357710" y="306419"/>
                    <a:pt x="376990" y="296779"/>
                  </a:cubicBezTo>
                  <a:cubicBezTo>
                    <a:pt x="400543" y="285003"/>
                    <a:pt x="426599" y="278242"/>
                    <a:pt x="449179" y="264694"/>
                  </a:cubicBezTo>
                  <a:cubicBezTo>
                    <a:pt x="467085" y="253950"/>
                    <a:pt x="478628" y="233928"/>
                    <a:pt x="497305" y="224589"/>
                  </a:cubicBezTo>
                  <a:cubicBezTo>
                    <a:pt x="527554" y="209464"/>
                    <a:pt x="565418" y="211265"/>
                    <a:pt x="593558" y="192505"/>
                  </a:cubicBezTo>
                  <a:cubicBezTo>
                    <a:pt x="631746" y="167046"/>
                    <a:pt x="636773" y="160821"/>
                    <a:pt x="673768" y="144379"/>
                  </a:cubicBezTo>
                  <a:cubicBezTo>
                    <a:pt x="686925" y="138531"/>
                    <a:pt x="700392" y="133393"/>
                    <a:pt x="713874" y="128337"/>
                  </a:cubicBezTo>
                  <a:cubicBezTo>
                    <a:pt x="721791" y="125368"/>
                    <a:pt x="730166" y="123647"/>
                    <a:pt x="737937" y="120316"/>
                  </a:cubicBezTo>
                  <a:cubicBezTo>
                    <a:pt x="748927" y="115606"/>
                    <a:pt x="758677" y="108054"/>
                    <a:pt x="770021" y="104273"/>
                  </a:cubicBezTo>
                  <a:cubicBezTo>
                    <a:pt x="785754" y="99029"/>
                    <a:pt x="863003" y="83777"/>
                    <a:pt x="882316" y="72189"/>
                  </a:cubicBezTo>
                  <a:cubicBezTo>
                    <a:pt x="989367" y="7958"/>
                    <a:pt x="875256" y="72481"/>
                    <a:pt x="946484" y="40105"/>
                  </a:cubicBezTo>
                  <a:cubicBezTo>
                    <a:pt x="968255" y="30209"/>
                    <a:pt x="987064" y="11952"/>
                    <a:pt x="1010653" y="8021"/>
                  </a:cubicBezTo>
                  <a:lnTo>
                    <a:pt x="1058779" y="0"/>
                  </a:lnTo>
                  <a:cubicBezTo>
                    <a:pt x="1192409" y="9545"/>
                    <a:pt x="1133547" y="8021"/>
                    <a:pt x="1235242" y="802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</p:grpSp>
      <p:sp>
        <p:nvSpPr>
          <p:cNvPr id="19" name="Freeform 18"/>
          <p:cNvSpPr/>
          <p:nvPr/>
        </p:nvSpPr>
        <p:spPr>
          <a:xfrm>
            <a:off x="3320653" y="1671638"/>
            <a:ext cx="89297" cy="807244"/>
          </a:xfrm>
          <a:custGeom>
            <a:avLst/>
            <a:gdLst>
              <a:gd name="connsiteX0" fmla="*/ 0 w 118669"/>
              <a:gd name="connsiteY0" fmla="*/ 1075782 h 1075782"/>
              <a:gd name="connsiteX1" fmla="*/ 8021 w 118669"/>
              <a:gd name="connsiteY1" fmla="*/ 434097 h 1075782"/>
              <a:gd name="connsiteX2" fmla="*/ 24063 w 118669"/>
              <a:gd name="connsiteY2" fmla="*/ 297740 h 1075782"/>
              <a:gd name="connsiteX3" fmla="*/ 40105 w 118669"/>
              <a:gd name="connsiteY3" fmla="*/ 153361 h 1075782"/>
              <a:gd name="connsiteX4" fmla="*/ 56147 w 118669"/>
              <a:gd name="connsiteY4" fmla="*/ 129297 h 1075782"/>
              <a:gd name="connsiteX5" fmla="*/ 72190 w 118669"/>
              <a:gd name="connsiteY5" fmla="*/ 97213 h 1075782"/>
              <a:gd name="connsiteX6" fmla="*/ 88232 w 118669"/>
              <a:gd name="connsiteY6" fmla="*/ 73150 h 1075782"/>
              <a:gd name="connsiteX7" fmla="*/ 112295 w 118669"/>
              <a:gd name="connsiteY7" fmla="*/ 8982 h 107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69" h="1075782">
                <a:moveTo>
                  <a:pt x="0" y="1075782"/>
                </a:moveTo>
                <a:cubicBezTo>
                  <a:pt x="2674" y="861887"/>
                  <a:pt x="3215" y="647955"/>
                  <a:pt x="8021" y="434097"/>
                </a:cubicBezTo>
                <a:cubicBezTo>
                  <a:pt x="8437" y="415571"/>
                  <a:pt x="21929" y="319080"/>
                  <a:pt x="24063" y="297740"/>
                </a:cubicBezTo>
                <a:cubicBezTo>
                  <a:pt x="24817" y="290203"/>
                  <a:pt x="31144" y="180243"/>
                  <a:pt x="40105" y="153361"/>
                </a:cubicBezTo>
                <a:cubicBezTo>
                  <a:pt x="43153" y="144215"/>
                  <a:pt x="51364" y="137667"/>
                  <a:pt x="56147" y="129297"/>
                </a:cubicBezTo>
                <a:cubicBezTo>
                  <a:pt x="62079" y="118915"/>
                  <a:pt x="66257" y="107595"/>
                  <a:pt x="72190" y="97213"/>
                </a:cubicBezTo>
                <a:cubicBezTo>
                  <a:pt x="76973" y="88843"/>
                  <a:pt x="84317" y="81959"/>
                  <a:pt x="88232" y="73150"/>
                </a:cubicBezTo>
                <a:cubicBezTo>
                  <a:pt x="159962" y="-88243"/>
                  <a:pt x="77691" y="78189"/>
                  <a:pt x="112295" y="898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23592" name="TextBox 40"/>
          <p:cNvSpPr txBox="1">
            <a:spLocks noChangeArrowheads="1"/>
          </p:cNvSpPr>
          <p:nvPr/>
        </p:nvSpPr>
        <p:spPr bwMode="auto">
          <a:xfrm>
            <a:off x="3328988" y="1241823"/>
            <a:ext cx="46077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350">
                <a:solidFill>
                  <a:srgbClr val="FF0000"/>
                </a:solidFill>
              </a:rPr>
              <a:t>X4</a:t>
            </a:r>
          </a:p>
          <a:p>
            <a:r>
              <a:rPr lang="en-GB" altLang="en-US" sz="1350">
                <a:solidFill>
                  <a:srgbClr val="FF0000"/>
                </a:solidFill>
              </a:rPr>
              <a:t>x2</a:t>
            </a:r>
          </a:p>
        </p:txBody>
      </p:sp>
      <p:sp>
        <p:nvSpPr>
          <p:cNvPr id="43" name="Freeform 42"/>
          <p:cNvSpPr/>
          <p:nvPr/>
        </p:nvSpPr>
        <p:spPr>
          <a:xfrm>
            <a:off x="4572000" y="1666875"/>
            <a:ext cx="398860" cy="1007269"/>
          </a:xfrm>
          <a:custGeom>
            <a:avLst/>
            <a:gdLst>
              <a:gd name="connsiteX0" fmla="*/ 26809 w 530811"/>
              <a:gd name="connsiteY0" fmla="*/ 1344168 h 1344168"/>
              <a:gd name="connsiteX1" fmla="*/ 17665 w 530811"/>
              <a:gd name="connsiteY1" fmla="*/ 1225296 h 1344168"/>
              <a:gd name="connsiteX2" fmla="*/ 17665 w 530811"/>
              <a:gd name="connsiteY2" fmla="*/ 950976 h 1344168"/>
              <a:gd name="connsiteX3" fmla="*/ 54241 w 530811"/>
              <a:gd name="connsiteY3" fmla="*/ 896112 h 1344168"/>
              <a:gd name="connsiteX4" fmla="*/ 72529 w 530811"/>
              <a:gd name="connsiteY4" fmla="*/ 868680 h 1344168"/>
              <a:gd name="connsiteX5" fmla="*/ 136537 w 530811"/>
              <a:gd name="connsiteY5" fmla="*/ 832104 h 1344168"/>
              <a:gd name="connsiteX6" fmla="*/ 163969 w 530811"/>
              <a:gd name="connsiteY6" fmla="*/ 813816 h 1344168"/>
              <a:gd name="connsiteX7" fmla="*/ 209689 w 530811"/>
              <a:gd name="connsiteY7" fmla="*/ 795528 h 1344168"/>
              <a:gd name="connsiteX8" fmla="*/ 237121 w 530811"/>
              <a:gd name="connsiteY8" fmla="*/ 777240 h 1344168"/>
              <a:gd name="connsiteX9" fmla="*/ 264553 w 530811"/>
              <a:gd name="connsiteY9" fmla="*/ 768096 h 1344168"/>
              <a:gd name="connsiteX10" fmla="*/ 291985 w 530811"/>
              <a:gd name="connsiteY10" fmla="*/ 749808 h 1344168"/>
              <a:gd name="connsiteX11" fmla="*/ 355993 w 530811"/>
              <a:gd name="connsiteY11" fmla="*/ 722376 h 1344168"/>
              <a:gd name="connsiteX12" fmla="*/ 401713 w 530811"/>
              <a:gd name="connsiteY12" fmla="*/ 667512 h 1344168"/>
              <a:gd name="connsiteX13" fmla="*/ 438289 w 530811"/>
              <a:gd name="connsiteY13" fmla="*/ 612648 h 1344168"/>
              <a:gd name="connsiteX14" fmla="*/ 456577 w 530811"/>
              <a:gd name="connsiteY14" fmla="*/ 585216 h 1344168"/>
              <a:gd name="connsiteX15" fmla="*/ 484009 w 530811"/>
              <a:gd name="connsiteY15" fmla="*/ 475488 h 1344168"/>
              <a:gd name="connsiteX16" fmla="*/ 502297 w 530811"/>
              <a:gd name="connsiteY16" fmla="*/ 420624 h 1344168"/>
              <a:gd name="connsiteX17" fmla="*/ 520585 w 530811"/>
              <a:gd name="connsiteY17" fmla="*/ 182880 h 1344168"/>
              <a:gd name="connsiteX18" fmla="*/ 529729 w 530811"/>
              <a:gd name="connsiteY18" fmla="*/ 146304 h 1344168"/>
              <a:gd name="connsiteX19" fmla="*/ 529729 w 530811"/>
              <a:gd name="connsiteY19" fmla="*/ 0 h 134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0811" h="1344168">
                <a:moveTo>
                  <a:pt x="26809" y="1344168"/>
                </a:moveTo>
                <a:cubicBezTo>
                  <a:pt x="23761" y="1304544"/>
                  <a:pt x="21619" y="1264840"/>
                  <a:pt x="17665" y="1225296"/>
                </a:cubicBezTo>
                <a:cubicBezTo>
                  <a:pt x="5588" y="1104529"/>
                  <a:pt x="-15176" y="1141453"/>
                  <a:pt x="17665" y="950976"/>
                </a:cubicBezTo>
                <a:cubicBezTo>
                  <a:pt x="21399" y="929316"/>
                  <a:pt x="42049" y="914400"/>
                  <a:pt x="54241" y="896112"/>
                </a:cubicBezTo>
                <a:cubicBezTo>
                  <a:pt x="60337" y="886968"/>
                  <a:pt x="63385" y="874776"/>
                  <a:pt x="72529" y="868680"/>
                </a:cubicBezTo>
                <a:cubicBezTo>
                  <a:pt x="139363" y="824124"/>
                  <a:pt x="55327" y="878510"/>
                  <a:pt x="136537" y="832104"/>
                </a:cubicBezTo>
                <a:cubicBezTo>
                  <a:pt x="146079" y="826652"/>
                  <a:pt x="154139" y="818731"/>
                  <a:pt x="163969" y="813816"/>
                </a:cubicBezTo>
                <a:cubicBezTo>
                  <a:pt x="178650" y="806475"/>
                  <a:pt x="195008" y="802869"/>
                  <a:pt x="209689" y="795528"/>
                </a:cubicBezTo>
                <a:cubicBezTo>
                  <a:pt x="219519" y="790613"/>
                  <a:pt x="227291" y="782155"/>
                  <a:pt x="237121" y="777240"/>
                </a:cubicBezTo>
                <a:cubicBezTo>
                  <a:pt x="245742" y="772929"/>
                  <a:pt x="255932" y="772407"/>
                  <a:pt x="264553" y="768096"/>
                </a:cubicBezTo>
                <a:cubicBezTo>
                  <a:pt x="274383" y="763181"/>
                  <a:pt x="282443" y="755260"/>
                  <a:pt x="291985" y="749808"/>
                </a:cubicBezTo>
                <a:cubicBezTo>
                  <a:pt x="323623" y="731729"/>
                  <a:pt x="325217" y="732635"/>
                  <a:pt x="355993" y="722376"/>
                </a:cubicBezTo>
                <a:cubicBezTo>
                  <a:pt x="421343" y="624351"/>
                  <a:pt x="319573" y="773121"/>
                  <a:pt x="401713" y="667512"/>
                </a:cubicBezTo>
                <a:cubicBezTo>
                  <a:pt x="415207" y="650162"/>
                  <a:pt x="426097" y="630936"/>
                  <a:pt x="438289" y="612648"/>
                </a:cubicBezTo>
                <a:lnTo>
                  <a:pt x="456577" y="585216"/>
                </a:lnTo>
                <a:cubicBezTo>
                  <a:pt x="472210" y="460152"/>
                  <a:pt x="452070" y="555336"/>
                  <a:pt x="484009" y="475488"/>
                </a:cubicBezTo>
                <a:cubicBezTo>
                  <a:pt x="491168" y="457590"/>
                  <a:pt x="502297" y="420624"/>
                  <a:pt x="502297" y="420624"/>
                </a:cubicBezTo>
                <a:cubicBezTo>
                  <a:pt x="504190" y="394125"/>
                  <a:pt x="516353" y="216738"/>
                  <a:pt x="520585" y="182880"/>
                </a:cubicBezTo>
                <a:cubicBezTo>
                  <a:pt x="522144" y="170410"/>
                  <a:pt x="529101" y="158856"/>
                  <a:pt x="529729" y="146304"/>
                </a:cubicBezTo>
                <a:cubicBezTo>
                  <a:pt x="532164" y="97597"/>
                  <a:pt x="529729" y="48768"/>
                  <a:pt x="529729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44" name="Oval 43"/>
          <p:cNvSpPr/>
          <p:nvPr/>
        </p:nvSpPr>
        <p:spPr>
          <a:xfrm>
            <a:off x="2330053" y="1903810"/>
            <a:ext cx="1624013" cy="12680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48" name="Freeform 47"/>
          <p:cNvSpPr/>
          <p:nvPr/>
        </p:nvSpPr>
        <p:spPr>
          <a:xfrm>
            <a:off x="2015729" y="706041"/>
            <a:ext cx="4544615" cy="4492228"/>
          </a:xfrm>
          <a:custGeom>
            <a:avLst/>
            <a:gdLst>
              <a:gd name="connsiteX0" fmla="*/ 189798 w 6060246"/>
              <a:gd name="connsiteY0" fmla="*/ 182880 h 5989320"/>
              <a:gd name="connsiteX1" fmla="*/ 235518 w 6060246"/>
              <a:gd name="connsiteY1" fmla="*/ 210312 h 5989320"/>
              <a:gd name="connsiteX2" fmla="*/ 299526 w 6060246"/>
              <a:gd name="connsiteY2" fmla="*/ 246888 h 5989320"/>
              <a:gd name="connsiteX3" fmla="*/ 354390 w 6060246"/>
              <a:gd name="connsiteY3" fmla="*/ 265176 h 5989320"/>
              <a:gd name="connsiteX4" fmla="*/ 381822 w 6060246"/>
              <a:gd name="connsiteY4" fmla="*/ 274320 h 5989320"/>
              <a:gd name="connsiteX5" fmla="*/ 409254 w 6060246"/>
              <a:gd name="connsiteY5" fmla="*/ 283464 h 5989320"/>
              <a:gd name="connsiteX6" fmla="*/ 445830 w 6060246"/>
              <a:gd name="connsiteY6" fmla="*/ 292608 h 5989320"/>
              <a:gd name="connsiteX7" fmla="*/ 509838 w 6060246"/>
              <a:gd name="connsiteY7" fmla="*/ 310896 h 5989320"/>
              <a:gd name="connsiteX8" fmla="*/ 656142 w 6060246"/>
              <a:gd name="connsiteY8" fmla="*/ 329184 h 5989320"/>
              <a:gd name="connsiteX9" fmla="*/ 683574 w 6060246"/>
              <a:gd name="connsiteY9" fmla="*/ 338328 h 5989320"/>
              <a:gd name="connsiteX10" fmla="*/ 729294 w 6060246"/>
              <a:gd name="connsiteY10" fmla="*/ 347472 h 5989320"/>
              <a:gd name="connsiteX11" fmla="*/ 765870 w 6060246"/>
              <a:gd name="connsiteY11" fmla="*/ 356616 h 5989320"/>
              <a:gd name="connsiteX12" fmla="*/ 811590 w 6060246"/>
              <a:gd name="connsiteY12" fmla="*/ 365760 h 5989320"/>
              <a:gd name="connsiteX13" fmla="*/ 921318 w 6060246"/>
              <a:gd name="connsiteY13" fmla="*/ 402336 h 5989320"/>
              <a:gd name="connsiteX14" fmla="*/ 957894 w 6060246"/>
              <a:gd name="connsiteY14" fmla="*/ 411480 h 5989320"/>
              <a:gd name="connsiteX15" fmla="*/ 1012758 w 6060246"/>
              <a:gd name="connsiteY15" fmla="*/ 429768 h 5989320"/>
              <a:gd name="connsiteX16" fmla="*/ 1040190 w 6060246"/>
              <a:gd name="connsiteY16" fmla="*/ 438912 h 5989320"/>
              <a:gd name="connsiteX17" fmla="*/ 1177350 w 6060246"/>
              <a:gd name="connsiteY17" fmla="*/ 457200 h 5989320"/>
              <a:gd name="connsiteX18" fmla="*/ 2146614 w 6060246"/>
              <a:gd name="connsiteY18" fmla="*/ 466344 h 5989320"/>
              <a:gd name="connsiteX19" fmla="*/ 2338638 w 6060246"/>
              <a:gd name="connsiteY19" fmla="*/ 457200 h 5989320"/>
              <a:gd name="connsiteX20" fmla="*/ 2375214 w 6060246"/>
              <a:gd name="connsiteY20" fmla="*/ 448056 h 5989320"/>
              <a:gd name="connsiteX21" fmla="*/ 2457510 w 6060246"/>
              <a:gd name="connsiteY21" fmla="*/ 420624 h 5989320"/>
              <a:gd name="connsiteX22" fmla="*/ 2484942 w 6060246"/>
              <a:gd name="connsiteY22" fmla="*/ 411480 h 5989320"/>
              <a:gd name="connsiteX23" fmla="*/ 2558094 w 6060246"/>
              <a:gd name="connsiteY23" fmla="*/ 393192 h 5989320"/>
              <a:gd name="connsiteX24" fmla="*/ 2585526 w 6060246"/>
              <a:gd name="connsiteY24" fmla="*/ 374904 h 5989320"/>
              <a:gd name="connsiteX25" fmla="*/ 2631246 w 6060246"/>
              <a:gd name="connsiteY25" fmla="*/ 329184 h 5989320"/>
              <a:gd name="connsiteX26" fmla="*/ 2667822 w 6060246"/>
              <a:gd name="connsiteY26" fmla="*/ 292608 h 5989320"/>
              <a:gd name="connsiteX27" fmla="*/ 2695254 w 6060246"/>
              <a:gd name="connsiteY27" fmla="*/ 274320 h 5989320"/>
              <a:gd name="connsiteX28" fmla="*/ 2740974 w 6060246"/>
              <a:gd name="connsiteY28" fmla="*/ 237744 h 5989320"/>
              <a:gd name="connsiteX29" fmla="*/ 2768406 w 6060246"/>
              <a:gd name="connsiteY29" fmla="*/ 228600 h 5989320"/>
              <a:gd name="connsiteX30" fmla="*/ 2814126 w 6060246"/>
              <a:gd name="connsiteY30" fmla="*/ 201168 h 5989320"/>
              <a:gd name="connsiteX31" fmla="*/ 2841558 w 6060246"/>
              <a:gd name="connsiteY31" fmla="*/ 182880 h 5989320"/>
              <a:gd name="connsiteX32" fmla="*/ 2868990 w 6060246"/>
              <a:gd name="connsiteY32" fmla="*/ 173736 h 5989320"/>
              <a:gd name="connsiteX33" fmla="*/ 2905566 w 6060246"/>
              <a:gd name="connsiteY33" fmla="*/ 146304 h 5989320"/>
              <a:gd name="connsiteX34" fmla="*/ 2942142 w 6060246"/>
              <a:gd name="connsiteY34" fmla="*/ 137160 h 5989320"/>
              <a:gd name="connsiteX35" fmla="*/ 2969574 w 6060246"/>
              <a:gd name="connsiteY35" fmla="*/ 109728 h 5989320"/>
              <a:gd name="connsiteX36" fmla="*/ 3024438 w 6060246"/>
              <a:gd name="connsiteY36" fmla="*/ 91440 h 5989320"/>
              <a:gd name="connsiteX37" fmla="*/ 3051870 w 6060246"/>
              <a:gd name="connsiteY37" fmla="*/ 73152 h 5989320"/>
              <a:gd name="connsiteX38" fmla="*/ 3088446 w 6060246"/>
              <a:gd name="connsiteY38" fmla="*/ 45720 h 5989320"/>
              <a:gd name="connsiteX39" fmla="*/ 3143310 w 6060246"/>
              <a:gd name="connsiteY39" fmla="*/ 27432 h 5989320"/>
              <a:gd name="connsiteX40" fmla="*/ 3198174 w 6060246"/>
              <a:gd name="connsiteY40" fmla="*/ 0 h 5989320"/>
              <a:gd name="connsiteX41" fmla="*/ 3234750 w 6060246"/>
              <a:gd name="connsiteY41" fmla="*/ 9144 h 5989320"/>
              <a:gd name="connsiteX42" fmla="*/ 3289614 w 6060246"/>
              <a:gd name="connsiteY42" fmla="*/ 18288 h 5989320"/>
              <a:gd name="connsiteX43" fmla="*/ 3317046 w 6060246"/>
              <a:gd name="connsiteY43" fmla="*/ 36576 h 5989320"/>
              <a:gd name="connsiteX44" fmla="*/ 3399342 w 6060246"/>
              <a:gd name="connsiteY44" fmla="*/ 82296 h 5989320"/>
              <a:gd name="connsiteX45" fmla="*/ 3426774 w 6060246"/>
              <a:gd name="connsiteY45" fmla="*/ 100584 h 5989320"/>
              <a:gd name="connsiteX46" fmla="*/ 3463350 w 6060246"/>
              <a:gd name="connsiteY46" fmla="*/ 128016 h 5989320"/>
              <a:gd name="connsiteX47" fmla="*/ 3536502 w 6060246"/>
              <a:gd name="connsiteY47" fmla="*/ 155448 h 5989320"/>
              <a:gd name="connsiteX48" fmla="*/ 3563934 w 6060246"/>
              <a:gd name="connsiteY48" fmla="*/ 192024 h 5989320"/>
              <a:gd name="connsiteX49" fmla="*/ 3618798 w 6060246"/>
              <a:gd name="connsiteY49" fmla="*/ 210312 h 5989320"/>
              <a:gd name="connsiteX50" fmla="*/ 3646230 w 6060246"/>
              <a:gd name="connsiteY50" fmla="*/ 219456 h 5989320"/>
              <a:gd name="connsiteX51" fmla="*/ 3673662 w 6060246"/>
              <a:gd name="connsiteY51" fmla="*/ 237744 h 5989320"/>
              <a:gd name="connsiteX52" fmla="*/ 3701094 w 6060246"/>
              <a:gd name="connsiteY52" fmla="*/ 246888 h 5989320"/>
              <a:gd name="connsiteX53" fmla="*/ 3746814 w 6060246"/>
              <a:gd name="connsiteY53" fmla="*/ 265176 h 5989320"/>
              <a:gd name="connsiteX54" fmla="*/ 3774246 w 6060246"/>
              <a:gd name="connsiteY54" fmla="*/ 283464 h 5989320"/>
              <a:gd name="connsiteX55" fmla="*/ 3801678 w 6060246"/>
              <a:gd name="connsiteY55" fmla="*/ 292608 h 5989320"/>
              <a:gd name="connsiteX56" fmla="*/ 3893118 w 6060246"/>
              <a:gd name="connsiteY56" fmla="*/ 329184 h 5989320"/>
              <a:gd name="connsiteX57" fmla="*/ 3947982 w 6060246"/>
              <a:gd name="connsiteY57" fmla="*/ 338328 h 5989320"/>
              <a:gd name="connsiteX58" fmla="*/ 3975414 w 6060246"/>
              <a:gd name="connsiteY58" fmla="*/ 347472 h 5989320"/>
              <a:gd name="connsiteX59" fmla="*/ 4011990 w 6060246"/>
              <a:gd name="connsiteY59" fmla="*/ 356616 h 5989320"/>
              <a:gd name="connsiteX60" fmla="*/ 4039422 w 6060246"/>
              <a:gd name="connsiteY60" fmla="*/ 365760 h 5989320"/>
              <a:gd name="connsiteX61" fmla="*/ 4075998 w 6060246"/>
              <a:gd name="connsiteY61" fmla="*/ 374904 h 5989320"/>
              <a:gd name="connsiteX62" fmla="*/ 4130862 w 6060246"/>
              <a:gd name="connsiteY62" fmla="*/ 393192 h 5989320"/>
              <a:gd name="connsiteX63" fmla="*/ 4204014 w 6060246"/>
              <a:gd name="connsiteY63" fmla="*/ 402336 h 5989320"/>
              <a:gd name="connsiteX64" fmla="*/ 4322886 w 6060246"/>
              <a:gd name="connsiteY64" fmla="*/ 438912 h 5989320"/>
              <a:gd name="connsiteX65" fmla="*/ 4725222 w 6060246"/>
              <a:gd name="connsiteY65" fmla="*/ 457200 h 5989320"/>
              <a:gd name="connsiteX66" fmla="*/ 5036118 w 6060246"/>
              <a:gd name="connsiteY66" fmla="*/ 448056 h 5989320"/>
              <a:gd name="connsiteX67" fmla="*/ 5109270 w 6060246"/>
              <a:gd name="connsiteY67" fmla="*/ 429768 h 5989320"/>
              <a:gd name="connsiteX68" fmla="*/ 5145846 w 6060246"/>
              <a:gd name="connsiteY68" fmla="*/ 420624 h 5989320"/>
              <a:gd name="connsiteX69" fmla="*/ 5173278 w 6060246"/>
              <a:gd name="connsiteY69" fmla="*/ 411480 h 5989320"/>
              <a:gd name="connsiteX70" fmla="*/ 5218998 w 6060246"/>
              <a:gd name="connsiteY70" fmla="*/ 402336 h 5989320"/>
              <a:gd name="connsiteX71" fmla="*/ 5264718 w 6060246"/>
              <a:gd name="connsiteY71" fmla="*/ 384048 h 5989320"/>
              <a:gd name="connsiteX72" fmla="*/ 5347014 w 6060246"/>
              <a:gd name="connsiteY72" fmla="*/ 356616 h 5989320"/>
              <a:gd name="connsiteX73" fmla="*/ 5374446 w 6060246"/>
              <a:gd name="connsiteY73" fmla="*/ 347472 h 5989320"/>
              <a:gd name="connsiteX74" fmla="*/ 5438454 w 6060246"/>
              <a:gd name="connsiteY74" fmla="*/ 301752 h 5989320"/>
              <a:gd name="connsiteX75" fmla="*/ 5475030 w 6060246"/>
              <a:gd name="connsiteY75" fmla="*/ 283464 h 5989320"/>
              <a:gd name="connsiteX76" fmla="*/ 5529894 w 6060246"/>
              <a:gd name="connsiteY76" fmla="*/ 246888 h 5989320"/>
              <a:gd name="connsiteX77" fmla="*/ 5566470 w 6060246"/>
              <a:gd name="connsiteY77" fmla="*/ 228600 h 5989320"/>
              <a:gd name="connsiteX78" fmla="*/ 5621334 w 6060246"/>
              <a:gd name="connsiteY78" fmla="*/ 192024 h 5989320"/>
              <a:gd name="connsiteX79" fmla="*/ 5648766 w 6060246"/>
              <a:gd name="connsiteY79" fmla="*/ 173736 h 5989320"/>
              <a:gd name="connsiteX80" fmla="*/ 5676198 w 6060246"/>
              <a:gd name="connsiteY80" fmla="*/ 164592 h 5989320"/>
              <a:gd name="connsiteX81" fmla="*/ 5758494 w 6060246"/>
              <a:gd name="connsiteY81" fmla="*/ 100584 h 5989320"/>
              <a:gd name="connsiteX82" fmla="*/ 5831646 w 6060246"/>
              <a:gd name="connsiteY82" fmla="*/ 82296 h 5989320"/>
              <a:gd name="connsiteX83" fmla="*/ 5859078 w 6060246"/>
              <a:gd name="connsiteY83" fmla="*/ 64008 h 5989320"/>
              <a:gd name="connsiteX84" fmla="*/ 5923086 w 6060246"/>
              <a:gd name="connsiteY84" fmla="*/ 45720 h 5989320"/>
              <a:gd name="connsiteX85" fmla="*/ 5977950 w 6060246"/>
              <a:gd name="connsiteY85" fmla="*/ 27432 h 5989320"/>
              <a:gd name="connsiteX86" fmla="*/ 6005382 w 6060246"/>
              <a:gd name="connsiteY86" fmla="*/ 54864 h 5989320"/>
              <a:gd name="connsiteX87" fmla="*/ 6023670 w 6060246"/>
              <a:gd name="connsiteY87" fmla="*/ 128016 h 5989320"/>
              <a:gd name="connsiteX88" fmla="*/ 6041958 w 6060246"/>
              <a:gd name="connsiteY88" fmla="*/ 429768 h 5989320"/>
              <a:gd name="connsiteX89" fmla="*/ 6060246 w 6060246"/>
              <a:gd name="connsiteY89" fmla="*/ 1261872 h 5989320"/>
              <a:gd name="connsiteX90" fmla="*/ 6051102 w 6060246"/>
              <a:gd name="connsiteY90" fmla="*/ 1572768 h 5989320"/>
              <a:gd name="connsiteX91" fmla="*/ 6032814 w 6060246"/>
              <a:gd name="connsiteY91" fmla="*/ 1664208 h 5989320"/>
              <a:gd name="connsiteX92" fmla="*/ 6014526 w 6060246"/>
              <a:gd name="connsiteY92" fmla="*/ 1773936 h 5989320"/>
              <a:gd name="connsiteX93" fmla="*/ 5996238 w 6060246"/>
              <a:gd name="connsiteY93" fmla="*/ 2093976 h 5989320"/>
              <a:gd name="connsiteX94" fmla="*/ 5987094 w 6060246"/>
              <a:gd name="connsiteY94" fmla="*/ 2770632 h 5989320"/>
              <a:gd name="connsiteX95" fmla="*/ 5977950 w 6060246"/>
              <a:gd name="connsiteY95" fmla="*/ 2898648 h 5989320"/>
              <a:gd name="connsiteX96" fmla="*/ 5959662 w 6060246"/>
              <a:gd name="connsiteY96" fmla="*/ 3127248 h 5989320"/>
              <a:gd name="connsiteX97" fmla="*/ 5941374 w 6060246"/>
              <a:gd name="connsiteY97" fmla="*/ 3300984 h 5989320"/>
              <a:gd name="connsiteX98" fmla="*/ 5932230 w 6060246"/>
              <a:gd name="connsiteY98" fmla="*/ 3328416 h 5989320"/>
              <a:gd name="connsiteX99" fmla="*/ 5877366 w 6060246"/>
              <a:gd name="connsiteY99" fmla="*/ 3502152 h 5989320"/>
              <a:gd name="connsiteX100" fmla="*/ 5859078 w 6060246"/>
              <a:gd name="connsiteY100" fmla="*/ 3538728 h 5989320"/>
              <a:gd name="connsiteX101" fmla="*/ 5840790 w 6060246"/>
              <a:gd name="connsiteY101" fmla="*/ 3593592 h 5989320"/>
              <a:gd name="connsiteX102" fmla="*/ 5795070 w 6060246"/>
              <a:gd name="connsiteY102" fmla="*/ 3712464 h 5989320"/>
              <a:gd name="connsiteX103" fmla="*/ 5776782 w 6060246"/>
              <a:gd name="connsiteY103" fmla="*/ 3776472 h 5989320"/>
              <a:gd name="connsiteX104" fmla="*/ 5749350 w 6060246"/>
              <a:gd name="connsiteY104" fmla="*/ 3840480 h 5989320"/>
              <a:gd name="connsiteX105" fmla="*/ 5731062 w 6060246"/>
              <a:gd name="connsiteY105" fmla="*/ 3895344 h 5989320"/>
              <a:gd name="connsiteX106" fmla="*/ 5685342 w 6060246"/>
              <a:gd name="connsiteY106" fmla="*/ 4005072 h 5989320"/>
              <a:gd name="connsiteX107" fmla="*/ 5667054 w 6060246"/>
              <a:gd name="connsiteY107" fmla="*/ 4050792 h 5989320"/>
              <a:gd name="connsiteX108" fmla="*/ 5657910 w 6060246"/>
              <a:gd name="connsiteY108" fmla="*/ 4078224 h 5989320"/>
              <a:gd name="connsiteX109" fmla="*/ 5648766 w 6060246"/>
              <a:gd name="connsiteY109" fmla="*/ 4142232 h 5989320"/>
              <a:gd name="connsiteX110" fmla="*/ 5612190 w 6060246"/>
              <a:gd name="connsiteY110" fmla="*/ 4197096 h 5989320"/>
              <a:gd name="connsiteX111" fmla="*/ 5593902 w 6060246"/>
              <a:gd name="connsiteY111" fmla="*/ 4251960 h 5989320"/>
              <a:gd name="connsiteX112" fmla="*/ 5584758 w 6060246"/>
              <a:gd name="connsiteY112" fmla="*/ 4279392 h 5989320"/>
              <a:gd name="connsiteX113" fmla="*/ 5566470 w 6060246"/>
              <a:gd name="connsiteY113" fmla="*/ 4379976 h 5989320"/>
              <a:gd name="connsiteX114" fmla="*/ 5539038 w 6060246"/>
              <a:gd name="connsiteY114" fmla="*/ 4407408 h 5989320"/>
              <a:gd name="connsiteX115" fmla="*/ 5520750 w 6060246"/>
              <a:gd name="connsiteY115" fmla="*/ 4443984 h 5989320"/>
              <a:gd name="connsiteX116" fmla="*/ 5447598 w 6060246"/>
              <a:gd name="connsiteY116" fmla="*/ 4517136 h 5989320"/>
              <a:gd name="connsiteX117" fmla="*/ 5429310 w 6060246"/>
              <a:gd name="connsiteY117" fmla="*/ 4553712 h 5989320"/>
              <a:gd name="connsiteX118" fmla="*/ 5337870 w 6060246"/>
              <a:gd name="connsiteY118" fmla="*/ 4700016 h 5989320"/>
              <a:gd name="connsiteX119" fmla="*/ 5264718 w 6060246"/>
              <a:gd name="connsiteY119" fmla="*/ 4828032 h 5989320"/>
              <a:gd name="connsiteX120" fmla="*/ 5173278 w 6060246"/>
              <a:gd name="connsiteY120" fmla="*/ 4901184 h 5989320"/>
              <a:gd name="connsiteX121" fmla="*/ 5136702 w 6060246"/>
              <a:gd name="connsiteY121" fmla="*/ 4928616 h 5989320"/>
              <a:gd name="connsiteX122" fmla="*/ 5109270 w 6060246"/>
              <a:gd name="connsiteY122" fmla="*/ 4946904 h 5989320"/>
              <a:gd name="connsiteX123" fmla="*/ 5008686 w 6060246"/>
              <a:gd name="connsiteY123" fmla="*/ 5038344 h 5989320"/>
              <a:gd name="connsiteX124" fmla="*/ 4990398 w 6060246"/>
              <a:gd name="connsiteY124" fmla="*/ 5065776 h 5989320"/>
              <a:gd name="connsiteX125" fmla="*/ 4926390 w 6060246"/>
              <a:gd name="connsiteY125" fmla="*/ 5148072 h 5989320"/>
              <a:gd name="connsiteX126" fmla="*/ 4917246 w 6060246"/>
              <a:gd name="connsiteY126" fmla="*/ 5175504 h 5989320"/>
              <a:gd name="connsiteX127" fmla="*/ 4889814 w 6060246"/>
              <a:gd name="connsiteY127" fmla="*/ 5193792 h 5989320"/>
              <a:gd name="connsiteX128" fmla="*/ 4844094 w 6060246"/>
              <a:gd name="connsiteY128" fmla="*/ 5230368 h 5989320"/>
              <a:gd name="connsiteX129" fmla="*/ 4816662 w 6060246"/>
              <a:gd name="connsiteY129" fmla="*/ 5248656 h 5989320"/>
              <a:gd name="connsiteX130" fmla="*/ 4679502 w 6060246"/>
              <a:gd name="connsiteY130" fmla="*/ 5349240 h 5989320"/>
              <a:gd name="connsiteX131" fmla="*/ 4652070 w 6060246"/>
              <a:gd name="connsiteY131" fmla="*/ 5367528 h 5989320"/>
              <a:gd name="connsiteX132" fmla="*/ 4560630 w 6060246"/>
              <a:gd name="connsiteY132" fmla="*/ 5458968 h 5989320"/>
              <a:gd name="connsiteX133" fmla="*/ 4524054 w 6060246"/>
              <a:gd name="connsiteY133" fmla="*/ 5495544 h 5989320"/>
              <a:gd name="connsiteX134" fmla="*/ 4478334 w 6060246"/>
              <a:gd name="connsiteY134" fmla="*/ 5541264 h 5989320"/>
              <a:gd name="connsiteX135" fmla="*/ 4460046 w 6060246"/>
              <a:gd name="connsiteY135" fmla="*/ 5568696 h 5989320"/>
              <a:gd name="connsiteX136" fmla="*/ 4386894 w 6060246"/>
              <a:gd name="connsiteY136" fmla="*/ 5614416 h 5989320"/>
              <a:gd name="connsiteX137" fmla="*/ 4332030 w 6060246"/>
              <a:gd name="connsiteY137" fmla="*/ 5641848 h 5989320"/>
              <a:gd name="connsiteX138" fmla="*/ 4240590 w 6060246"/>
              <a:gd name="connsiteY138" fmla="*/ 5660136 h 5989320"/>
              <a:gd name="connsiteX139" fmla="*/ 4204014 w 6060246"/>
              <a:gd name="connsiteY139" fmla="*/ 5678424 h 5989320"/>
              <a:gd name="connsiteX140" fmla="*/ 4094286 w 6060246"/>
              <a:gd name="connsiteY140" fmla="*/ 5705856 h 5989320"/>
              <a:gd name="connsiteX141" fmla="*/ 4066854 w 6060246"/>
              <a:gd name="connsiteY141" fmla="*/ 5715000 h 5989320"/>
              <a:gd name="connsiteX142" fmla="*/ 3984558 w 6060246"/>
              <a:gd name="connsiteY142" fmla="*/ 5760720 h 5989320"/>
              <a:gd name="connsiteX143" fmla="*/ 3947982 w 6060246"/>
              <a:gd name="connsiteY143" fmla="*/ 5769864 h 5989320"/>
              <a:gd name="connsiteX144" fmla="*/ 3883974 w 6060246"/>
              <a:gd name="connsiteY144" fmla="*/ 5797296 h 5989320"/>
              <a:gd name="connsiteX145" fmla="*/ 3755958 w 6060246"/>
              <a:gd name="connsiteY145" fmla="*/ 5824728 h 5989320"/>
              <a:gd name="connsiteX146" fmla="*/ 3710238 w 6060246"/>
              <a:gd name="connsiteY146" fmla="*/ 5833872 h 5989320"/>
              <a:gd name="connsiteX147" fmla="*/ 3673662 w 6060246"/>
              <a:gd name="connsiteY147" fmla="*/ 5843016 h 5989320"/>
              <a:gd name="connsiteX148" fmla="*/ 3618798 w 6060246"/>
              <a:gd name="connsiteY148" fmla="*/ 5852160 h 5989320"/>
              <a:gd name="connsiteX149" fmla="*/ 3554790 w 6060246"/>
              <a:gd name="connsiteY149" fmla="*/ 5888736 h 5989320"/>
              <a:gd name="connsiteX150" fmla="*/ 3499926 w 6060246"/>
              <a:gd name="connsiteY150" fmla="*/ 5925312 h 5989320"/>
              <a:gd name="connsiteX151" fmla="*/ 3417630 w 6060246"/>
              <a:gd name="connsiteY151" fmla="*/ 5952744 h 5989320"/>
              <a:gd name="connsiteX152" fmla="*/ 3362766 w 6060246"/>
              <a:gd name="connsiteY152" fmla="*/ 5971032 h 5989320"/>
              <a:gd name="connsiteX153" fmla="*/ 3243894 w 6060246"/>
              <a:gd name="connsiteY153" fmla="*/ 5989320 h 5989320"/>
              <a:gd name="connsiteX154" fmla="*/ 2841558 w 6060246"/>
              <a:gd name="connsiteY154" fmla="*/ 5971032 h 5989320"/>
              <a:gd name="connsiteX155" fmla="*/ 2695254 w 6060246"/>
              <a:gd name="connsiteY155" fmla="*/ 5897880 h 5989320"/>
              <a:gd name="connsiteX156" fmla="*/ 2603814 w 6060246"/>
              <a:gd name="connsiteY156" fmla="*/ 5833872 h 5989320"/>
              <a:gd name="connsiteX157" fmla="*/ 2548950 w 6060246"/>
              <a:gd name="connsiteY157" fmla="*/ 5788152 h 5989320"/>
              <a:gd name="connsiteX158" fmla="*/ 2503230 w 6060246"/>
              <a:gd name="connsiteY158" fmla="*/ 5760720 h 5989320"/>
              <a:gd name="connsiteX159" fmla="*/ 2411790 w 6060246"/>
              <a:gd name="connsiteY159" fmla="*/ 5678424 h 5989320"/>
              <a:gd name="connsiteX160" fmla="*/ 2247198 w 6060246"/>
              <a:gd name="connsiteY160" fmla="*/ 5541264 h 5989320"/>
              <a:gd name="connsiteX161" fmla="*/ 2146614 w 6060246"/>
              <a:gd name="connsiteY161" fmla="*/ 5458968 h 5989320"/>
              <a:gd name="connsiteX162" fmla="*/ 2091750 w 6060246"/>
              <a:gd name="connsiteY162" fmla="*/ 5404104 h 5989320"/>
              <a:gd name="connsiteX163" fmla="*/ 1982022 w 6060246"/>
              <a:gd name="connsiteY163" fmla="*/ 5340096 h 5989320"/>
              <a:gd name="connsiteX164" fmla="*/ 1890582 w 6060246"/>
              <a:gd name="connsiteY164" fmla="*/ 5276088 h 5989320"/>
              <a:gd name="connsiteX165" fmla="*/ 1863150 w 6060246"/>
              <a:gd name="connsiteY165" fmla="*/ 5248656 h 5989320"/>
              <a:gd name="connsiteX166" fmla="*/ 1789998 w 6060246"/>
              <a:gd name="connsiteY166" fmla="*/ 5202936 h 5989320"/>
              <a:gd name="connsiteX167" fmla="*/ 1771710 w 6060246"/>
              <a:gd name="connsiteY167" fmla="*/ 5175504 h 5989320"/>
              <a:gd name="connsiteX168" fmla="*/ 1735134 w 6060246"/>
              <a:gd name="connsiteY168" fmla="*/ 5148072 h 5989320"/>
              <a:gd name="connsiteX169" fmla="*/ 1671126 w 6060246"/>
              <a:gd name="connsiteY169" fmla="*/ 5093208 h 5989320"/>
              <a:gd name="connsiteX170" fmla="*/ 1616262 w 6060246"/>
              <a:gd name="connsiteY170" fmla="*/ 5038344 h 5989320"/>
              <a:gd name="connsiteX171" fmla="*/ 1597974 w 6060246"/>
              <a:gd name="connsiteY171" fmla="*/ 5010912 h 5989320"/>
              <a:gd name="connsiteX172" fmla="*/ 1543110 w 6060246"/>
              <a:gd name="connsiteY172" fmla="*/ 4965192 h 5989320"/>
              <a:gd name="connsiteX173" fmla="*/ 1506534 w 6060246"/>
              <a:gd name="connsiteY173" fmla="*/ 4919472 h 5989320"/>
              <a:gd name="connsiteX174" fmla="*/ 1442526 w 6060246"/>
              <a:gd name="connsiteY174" fmla="*/ 4864608 h 5989320"/>
              <a:gd name="connsiteX175" fmla="*/ 1351086 w 6060246"/>
              <a:gd name="connsiteY175" fmla="*/ 4773168 h 5989320"/>
              <a:gd name="connsiteX176" fmla="*/ 1323654 w 6060246"/>
              <a:gd name="connsiteY176" fmla="*/ 4745736 h 5989320"/>
              <a:gd name="connsiteX177" fmla="*/ 1241358 w 6060246"/>
              <a:gd name="connsiteY177" fmla="*/ 4672584 h 5989320"/>
              <a:gd name="connsiteX178" fmla="*/ 1195638 w 6060246"/>
              <a:gd name="connsiteY178" fmla="*/ 4636008 h 5989320"/>
              <a:gd name="connsiteX179" fmla="*/ 1104198 w 6060246"/>
              <a:gd name="connsiteY179" fmla="*/ 4535424 h 5989320"/>
              <a:gd name="connsiteX180" fmla="*/ 939606 w 6060246"/>
              <a:gd name="connsiteY180" fmla="*/ 4315968 h 5989320"/>
              <a:gd name="connsiteX181" fmla="*/ 912174 w 6060246"/>
              <a:gd name="connsiteY181" fmla="*/ 4279392 h 5989320"/>
              <a:gd name="connsiteX182" fmla="*/ 875598 w 6060246"/>
              <a:gd name="connsiteY182" fmla="*/ 4224528 h 5989320"/>
              <a:gd name="connsiteX183" fmla="*/ 784158 w 6060246"/>
              <a:gd name="connsiteY183" fmla="*/ 4105656 h 5989320"/>
              <a:gd name="connsiteX184" fmla="*/ 765870 w 6060246"/>
              <a:gd name="connsiteY184" fmla="*/ 4069080 h 5989320"/>
              <a:gd name="connsiteX185" fmla="*/ 701862 w 6060246"/>
              <a:gd name="connsiteY185" fmla="*/ 3968496 h 5989320"/>
              <a:gd name="connsiteX186" fmla="*/ 683574 w 6060246"/>
              <a:gd name="connsiteY186" fmla="*/ 3931920 h 5989320"/>
              <a:gd name="connsiteX187" fmla="*/ 665286 w 6060246"/>
              <a:gd name="connsiteY187" fmla="*/ 3886200 h 5989320"/>
              <a:gd name="connsiteX188" fmla="*/ 619566 w 6060246"/>
              <a:gd name="connsiteY188" fmla="*/ 3822192 h 5989320"/>
              <a:gd name="connsiteX189" fmla="*/ 573846 w 6060246"/>
              <a:gd name="connsiteY189" fmla="*/ 3739896 h 5989320"/>
              <a:gd name="connsiteX190" fmla="*/ 546414 w 6060246"/>
              <a:gd name="connsiteY190" fmla="*/ 3712464 h 5989320"/>
              <a:gd name="connsiteX191" fmla="*/ 518982 w 6060246"/>
              <a:gd name="connsiteY191" fmla="*/ 3703320 h 5989320"/>
              <a:gd name="connsiteX192" fmla="*/ 491550 w 6060246"/>
              <a:gd name="connsiteY192" fmla="*/ 3685032 h 5989320"/>
              <a:gd name="connsiteX193" fmla="*/ 473262 w 6060246"/>
              <a:gd name="connsiteY193" fmla="*/ 3657600 h 5989320"/>
              <a:gd name="connsiteX194" fmla="*/ 445830 w 6060246"/>
              <a:gd name="connsiteY194" fmla="*/ 3630168 h 5989320"/>
              <a:gd name="connsiteX195" fmla="*/ 290382 w 6060246"/>
              <a:gd name="connsiteY195" fmla="*/ 3374136 h 5989320"/>
              <a:gd name="connsiteX196" fmla="*/ 235518 w 6060246"/>
              <a:gd name="connsiteY196" fmla="*/ 3227832 h 5989320"/>
              <a:gd name="connsiteX197" fmla="*/ 180654 w 6060246"/>
              <a:gd name="connsiteY197" fmla="*/ 3108960 h 5989320"/>
              <a:gd name="connsiteX198" fmla="*/ 153222 w 6060246"/>
              <a:gd name="connsiteY198" fmla="*/ 2990088 h 5989320"/>
              <a:gd name="connsiteX199" fmla="*/ 116646 w 6060246"/>
              <a:gd name="connsiteY199" fmla="*/ 2916936 h 5989320"/>
              <a:gd name="connsiteX200" fmla="*/ 107502 w 6060246"/>
              <a:gd name="connsiteY200" fmla="*/ 2871216 h 5989320"/>
              <a:gd name="connsiteX201" fmla="*/ 80070 w 6060246"/>
              <a:gd name="connsiteY201" fmla="*/ 2761488 h 5989320"/>
              <a:gd name="connsiteX202" fmla="*/ 70926 w 6060246"/>
              <a:gd name="connsiteY202" fmla="*/ 2679192 h 5989320"/>
              <a:gd name="connsiteX203" fmla="*/ 52638 w 6060246"/>
              <a:gd name="connsiteY203" fmla="*/ 2624328 h 5989320"/>
              <a:gd name="connsiteX204" fmla="*/ 43494 w 6060246"/>
              <a:gd name="connsiteY204" fmla="*/ 2578608 h 5989320"/>
              <a:gd name="connsiteX205" fmla="*/ 34350 w 6060246"/>
              <a:gd name="connsiteY205" fmla="*/ 2340864 h 5989320"/>
              <a:gd name="connsiteX206" fmla="*/ 52638 w 6060246"/>
              <a:gd name="connsiteY206" fmla="*/ 685800 h 5989320"/>
              <a:gd name="connsiteX207" fmla="*/ 80070 w 6060246"/>
              <a:gd name="connsiteY207" fmla="*/ 493776 h 5989320"/>
              <a:gd name="connsiteX208" fmla="*/ 89214 w 6060246"/>
              <a:gd name="connsiteY208" fmla="*/ 448056 h 5989320"/>
              <a:gd name="connsiteX209" fmla="*/ 107502 w 6060246"/>
              <a:gd name="connsiteY209" fmla="*/ 338328 h 5989320"/>
              <a:gd name="connsiteX210" fmla="*/ 116646 w 6060246"/>
              <a:gd name="connsiteY210" fmla="*/ 310896 h 5989320"/>
              <a:gd name="connsiteX211" fmla="*/ 125790 w 6060246"/>
              <a:gd name="connsiteY211" fmla="*/ 256032 h 5989320"/>
              <a:gd name="connsiteX212" fmla="*/ 134934 w 6060246"/>
              <a:gd name="connsiteY212" fmla="*/ 228600 h 5989320"/>
              <a:gd name="connsiteX213" fmla="*/ 153222 w 6060246"/>
              <a:gd name="connsiteY213" fmla="*/ 155448 h 5989320"/>
              <a:gd name="connsiteX214" fmla="*/ 189798 w 6060246"/>
              <a:gd name="connsiteY214" fmla="*/ 182880 h 598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060246" h="5989320">
                <a:moveTo>
                  <a:pt x="189798" y="182880"/>
                </a:moveTo>
                <a:cubicBezTo>
                  <a:pt x="203514" y="192024"/>
                  <a:pt x="220447" y="200892"/>
                  <a:pt x="235518" y="210312"/>
                </a:cubicBezTo>
                <a:cubicBezTo>
                  <a:pt x="264844" y="228641"/>
                  <a:pt x="264839" y="233013"/>
                  <a:pt x="299526" y="246888"/>
                </a:cubicBezTo>
                <a:cubicBezTo>
                  <a:pt x="317424" y="254047"/>
                  <a:pt x="336102" y="259080"/>
                  <a:pt x="354390" y="265176"/>
                </a:cubicBezTo>
                <a:lnTo>
                  <a:pt x="381822" y="274320"/>
                </a:lnTo>
                <a:cubicBezTo>
                  <a:pt x="390966" y="277368"/>
                  <a:pt x="399903" y="281126"/>
                  <a:pt x="409254" y="283464"/>
                </a:cubicBezTo>
                <a:cubicBezTo>
                  <a:pt x="421446" y="286512"/>
                  <a:pt x="433746" y="289156"/>
                  <a:pt x="445830" y="292608"/>
                </a:cubicBezTo>
                <a:cubicBezTo>
                  <a:pt x="471884" y="300052"/>
                  <a:pt x="481252" y="306812"/>
                  <a:pt x="509838" y="310896"/>
                </a:cubicBezTo>
                <a:cubicBezTo>
                  <a:pt x="580669" y="321015"/>
                  <a:pt x="594702" y="315531"/>
                  <a:pt x="656142" y="329184"/>
                </a:cubicBezTo>
                <a:cubicBezTo>
                  <a:pt x="665551" y="331275"/>
                  <a:pt x="674223" y="335990"/>
                  <a:pt x="683574" y="338328"/>
                </a:cubicBezTo>
                <a:cubicBezTo>
                  <a:pt x="698652" y="342097"/>
                  <a:pt x="714122" y="344101"/>
                  <a:pt x="729294" y="347472"/>
                </a:cubicBezTo>
                <a:cubicBezTo>
                  <a:pt x="741562" y="350198"/>
                  <a:pt x="753602" y="353890"/>
                  <a:pt x="765870" y="356616"/>
                </a:cubicBezTo>
                <a:cubicBezTo>
                  <a:pt x="781042" y="359987"/>
                  <a:pt x="796596" y="361671"/>
                  <a:pt x="811590" y="365760"/>
                </a:cubicBezTo>
                <a:cubicBezTo>
                  <a:pt x="812013" y="365875"/>
                  <a:pt x="921010" y="402259"/>
                  <a:pt x="921318" y="402336"/>
                </a:cubicBezTo>
                <a:cubicBezTo>
                  <a:pt x="933510" y="405384"/>
                  <a:pt x="945857" y="407869"/>
                  <a:pt x="957894" y="411480"/>
                </a:cubicBezTo>
                <a:cubicBezTo>
                  <a:pt x="976358" y="417019"/>
                  <a:pt x="994470" y="423672"/>
                  <a:pt x="1012758" y="429768"/>
                </a:cubicBezTo>
                <a:cubicBezTo>
                  <a:pt x="1021902" y="432816"/>
                  <a:pt x="1030683" y="437327"/>
                  <a:pt x="1040190" y="438912"/>
                </a:cubicBezTo>
                <a:cubicBezTo>
                  <a:pt x="1079801" y="445514"/>
                  <a:pt x="1139864" y="456548"/>
                  <a:pt x="1177350" y="457200"/>
                </a:cubicBezTo>
                <a:lnTo>
                  <a:pt x="2146614" y="466344"/>
                </a:lnTo>
                <a:cubicBezTo>
                  <a:pt x="2210622" y="463296"/>
                  <a:pt x="2274762" y="462310"/>
                  <a:pt x="2338638" y="457200"/>
                </a:cubicBezTo>
                <a:cubicBezTo>
                  <a:pt x="2351165" y="456198"/>
                  <a:pt x="2363177" y="451667"/>
                  <a:pt x="2375214" y="448056"/>
                </a:cubicBezTo>
                <a:cubicBezTo>
                  <a:pt x="2402910" y="439747"/>
                  <a:pt x="2430078" y="429768"/>
                  <a:pt x="2457510" y="420624"/>
                </a:cubicBezTo>
                <a:cubicBezTo>
                  <a:pt x="2466654" y="417576"/>
                  <a:pt x="2475491" y="413370"/>
                  <a:pt x="2484942" y="411480"/>
                </a:cubicBezTo>
                <a:cubicBezTo>
                  <a:pt x="2502332" y="408002"/>
                  <a:pt x="2539349" y="402565"/>
                  <a:pt x="2558094" y="393192"/>
                </a:cubicBezTo>
                <a:cubicBezTo>
                  <a:pt x="2567924" y="388277"/>
                  <a:pt x="2576382" y="381000"/>
                  <a:pt x="2585526" y="374904"/>
                </a:cubicBezTo>
                <a:cubicBezTo>
                  <a:pt x="2620747" y="322072"/>
                  <a:pt x="2583833" y="369824"/>
                  <a:pt x="2631246" y="329184"/>
                </a:cubicBezTo>
                <a:cubicBezTo>
                  <a:pt x="2644337" y="317963"/>
                  <a:pt x="2654731" y="303829"/>
                  <a:pt x="2667822" y="292608"/>
                </a:cubicBezTo>
                <a:cubicBezTo>
                  <a:pt x="2676166" y="285456"/>
                  <a:pt x="2686462" y="280914"/>
                  <a:pt x="2695254" y="274320"/>
                </a:cubicBezTo>
                <a:cubicBezTo>
                  <a:pt x="2710867" y="262610"/>
                  <a:pt x="2724424" y="248088"/>
                  <a:pt x="2740974" y="237744"/>
                </a:cubicBezTo>
                <a:cubicBezTo>
                  <a:pt x="2749148" y="232636"/>
                  <a:pt x="2759785" y="232911"/>
                  <a:pt x="2768406" y="228600"/>
                </a:cubicBezTo>
                <a:cubicBezTo>
                  <a:pt x="2784302" y="220652"/>
                  <a:pt x="2799055" y="210588"/>
                  <a:pt x="2814126" y="201168"/>
                </a:cubicBezTo>
                <a:cubicBezTo>
                  <a:pt x="2823445" y="195343"/>
                  <a:pt x="2831728" y="187795"/>
                  <a:pt x="2841558" y="182880"/>
                </a:cubicBezTo>
                <a:cubicBezTo>
                  <a:pt x="2850179" y="178569"/>
                  <a:pt x="2859846" y="176784"/>
                  <a:pt x="2868990" y="173736"/>
                </a:cubicBezTo>
                <a:cubicBezTo>
                  <a:pt x="2881182" y="164592"/>
                  <a:pt x="2891935" y="153120"/>
                  <a:pt x="2905566" y="146304"/>
                </a:cubicBezTo>
                <a:cubicBezTo>
                  <a:pt x="2916806" y="140684"/>
                  <a:pt x="2931231" y="143395"/>
                  <a:pt x="2942142" y="137160"/>
                </a:cubicBezTo>
                <a:cubicBezTo>
                  <a:pt x="2953370" y="130744"/>
                  <a:pt x="2958270" y="116008"/>
                  <a:pt x="2969574" y="109728"/>
                </a:cubicBezTo>
                <a:cubicBezTo>
                  <a:pt x="2986425" y="100366"/>
                  <a:pt x="3008398" y="102133"/>
                  <a:pt x="3024438" y="91440"/>
                </a:cubicBezTo>
                <a:cubicBezTo>
                  <a:pt x="3033582" y="85344"/>
                  <a:pt x="3042927" y="79540"/>
                  <a:pt x="3051870" y="73152"/>
                </a:cubicBezTo>
                <a:cubicBezTo>
                  <a:pt x="3064271" y="64294"/>
                  <a:pt x="3074815" y="52536"/>
                  <a:pt x="3088446" y="45720"/>
                </a:cubicBezTo>
                <a:cubicBezTo>
                  <a:pt x="3105688" y="37099"/>
                  <a:pt x="3127270" y="38125"/>
                  <a:pt x="3143310" y="27432"/>
                </a:cubicBezTo>
                <a:cubicBezTo>
                  <a:pt x="3178762" y="3797"/>
                  <a:pt x="3160316" y="12619"/>
                  <a:pt x="3198174" y="0"/>
                </a:cubicBezTo>
                <a:cubicBezTo>
                  <a:pt x="3210366" y="3048"/>
                  <a:pt x="3222427" y="6679"/>
                  <a:pt x="3234750" y="9144"/>
                </a:cubicBezTo>
                <a:cubicBezTo>
                  <a:pt x="3252930" y="12780"/>
                  <a:pt x="3272025" y="12425"/>
                  <a:pt x="3289614" y="18288"/>
                </a:cubicBezTo>
                <a:cubicBezTo>
                  <a:pt x="3300040" y="21763"/>
                  <a:pt x="3307504" y="31124"/>
                  <a:pt x="3317046" y="36576"/>
                </a:cubicBezTo>
                <a:cubicBezTo>
                  <a:pt x="3418934" y="94798"/>
                  <a:pt x="3277503" y="6147"/>
                  <a:pt x="3399342" y="82296"/>
                </a:cubicBezTo>
                <a:cubicBezTo>
                  <a:pt x="3408661" y="88121"/>
                  <a:pt x="3417831" y="94196"/>
                  <a:pt x="3426774" y="100584"/>
                </a:cubicBezTo>
                <a:cubicBezTo>
                  <a:pt x="3439175" y="109442"/>
                  <a:pt x="3450028" y="120615"/>
                  <a:pt x="3463350" y="128016"/>
                </a:cubicBezTo>
                <a:cubicBezTo>
                  <a:pt x="3479751" y="137128"/>
                  <a:pt x="3515970" y="148604"/>
                  <a:pt x="3536502" y="155448"/>
                </a:cubicBezTo>
                <a:cubicBezTo>
                  <a:pt x="3545646" y="167640"/>
                  <a:pt x="3551254" y="183570"/>
                  <a:pt x="3563934" y="192024"/>
                </a:cubicBezTo>
                <a:cubicBezTo>
                  <a:pt x="3579974" y="202717"/>
                  <a:pt x="3600510" y="204216"/>
                  <a:pt x="3618798" y="210312"/>
                </a:cubicBezTo>
                <a:cubicBezTo>
                  <a:pt x="3627942" y="213360"/>
                  <a:pt x="3638210" y="214109"/>
                  <a:pt x="3646230" y="219456"/>
                </a:cubicBezTo>
                <a:cubicBezTo>
                  <a:pt x="3655374" y="225552"/>
                  <a:pt x="3663832" y="232829"/>
                  <a:pt x="3673662" y="237744"/>
                </a:cubicBezTo>
                <a:cubicBezTo>
                  <a:pt x="3682283" y="242055"/>
                  <a:pt x="3692069" y="243504"/>
                  <a:pt x="3701094" y="246888"/>
                </a:cubicBezTo>
                <a:cubicBezTo>
                  <a:pt x="3716463" y="252651"/>
                  <a:pt x="3732133" y="257835"/>
                  <a:pt x="3746814" y="265176"/>
                </a:cubicBezTo>
                <a:cubicBezTo>
                  <a:pt x="3756644" y="270091"/>
                  <a:pt x="3764416" y="278549"/>
                  <a:pt x="3774246" y="283464"/>
                </a:cubicBezTo>
                <a:cubicBezTo>
                  <a:pt x="3782867" y="287775"/>
                  <a:pt x="3792819" y="288811"/>
                  <a:pt x="3801678" y="292608"/>
                </a:cubicBezTo>
                <a:cubicBezTo>
                  <a:pt x="3839667" y="308889"/>
                  <a:pt x="3847708" y="321616"/>
                  <a:pt x="3893118" y="329184"/>
                </a:cubicBezTo>
                <a:cubicBezTo>
                  <a:pt x="3911406" y="332232"/>
                  <a:pt x="3929883" y="334306"/>
                  <a:pt x="3947982" y="338328"/>
                </a:cubicBezTo>
                <a:cubicBezTo>
                  <a:pt x="3957391" y="340419"/>
                  <a:pt x="3966146" y="344824"/>
                  <a:pt x="3975414" y="347472"/>
                </a:cubicBezTo>
                <a:cubicBezTo>
                  <a:pt x="3987498" y="350924"/>
                  <a:pt x="3999906" y="353164"/>
                  <a:pt x="4011990" y="356616"/>
                </a:cubicBezTo>
                <a:cubicBezTo>
                  <a:pt x="4021258" y="359264"/>
                  <a:pt x="4030154" y="363112"/>
                  <a:pt x="4039422" y="365760"/>
                </a:cubicBezTo>
                <a:cubicBezTo>
                  <a:pt x="4051506" y="369212"/>
                  <a:pt x="4063961" y="371293"/>
                  <a:pt x="4075998" y="374904"/>
                </a:cubicBezTo>
                <a:cubicBezTo>
                  <a:pt x="4094462" y="380443"/>
                  <a:pt x="4111734" y="390801"/>
                  <a:pt x="4130862" y="393192"/>
                </a:cubicBezTo>
                <a:lnTo>
                  <a:pt x="4204014" y="402336"/>
                </a:lnTo>
                <a:cubicBezTo>
                  <a:pt x="4236904" y="413299"/>
                  <a:pt x="4289869" y="431837"/>
                  <a:pt x="4322886" y="438912"/>
                </a:cubicBezTo>
                <a:cubicBezTo>
                  <a:pt x="4431561" y="462200"/>
                  <a:pt x="4716146" y="456955"/>
                  <a:pt x="4725222" y="457200"/>
                </a:cubicBezTo>
                <a:cubicBezTo>
                  <a:pt x="4828854" y="454152"/>
                  <a:pt x="4932577" y="453366"/>
                  <a:pt x="5036118" y="448056"/>
                </a:cubicBezTo>
                <a:cubicBezTo>
                  <a:pt x="5070104" y="446313"/>
                  <a:pt x="5080232" y="438064"/>
                  <a:pt x="5109270" y="429768"/>
                </a:cubicBezTo>
                <a:cubicBezTo>
                  <a:pt x="5121354" y="426316"/>
                  <a:pt x="5133762" y="424076"/>
                  <a:pt x="5145846" y="420624"/>
                </a:cubicBezTo>
                <a:cubicBezTo>
                  <a:pt x="5155114" y="417976"/>
                  <a:pt x="5163927" y="413818"/>
                  <a:pt x="5173278" y="411480"/>
                </a:cubicBezTo>
                <a:cubicBezTo>
                  <a:pt x="5188356" y="407711"/>
                  <a:pt x="5204112" y="406802"/>
                  <a:pt x="5218998" y="402336"/>
                </a:cubicBezTo>
                <a:cubicBezTo>
                  <a:pt x="5234720" y="397619"/>
                  <a:pt x="5249260" y="389569"/>
                  <a:pt x="5264718" y="384048"/>
                </a:cubicBezTo>
                <a:cubicBezTo>
                  <a:pt x="5291949" y="374323"/>
                  <a:pt x="5319582" y="365760"/>
                  <a:pt x="5347014" y="356616"/>
                </a:cubicBezTo>
                <a:lnTo>
                  <a:pt x="5374446" y="347472"/>
                </a:lnTo>
                <a:cubicBezTo>
                  <a:pt x="5390147" y="335697"/>
                  <a:pt x="5419735" y="312449"/>
                  <a:pt x="5438454" y="301752"/>
                </a:cubicBezTo>
                <a:cubicBezTo>
                  <a:pt x="5450289" y="294989"/>
                  <a:pt x="5463341" y="290477"/>
                  <a:pt x="5475030" y="283464"/>
                </a:cubicBezTo>
                <a:cubicBezTo>
                  <a:pt x="5493877" y="272156"/>
                  <a:pt x="5510235" y="256718"/>
                  <a:pt x="5529894" y="246888"/>
                </a:cubicBezTo>
                <a:cubicBezTo>
                  <a:pt x="5542086" y="240792"/>
                  <a:pt x="5554781" y="235613"/>
                  <a:pt x="5566470" y="228600"/>
                </a:cubicBezTo>
                <a:cubicBezTo>
                  <a:pt x="5585317" y="217292"/>
                  <a:pt x="5603046" y="204216"/>
                  <a:pt x="5621334" y="192024"/>
                </a:cubicBezTo>
                <a:cubicBezTo>
                  <a:pt x="5630478" y="185928"/>
                  <a:pt x="5638340" y="177211"/>
                  <a:pt x="5648766" y="173736"/>
                </a:cubicBezTo>
                <a:lnTo>
                  <a:pt x="5676198" y="164592"/>
                </a:lnTo>
                <a:cubicBezTo>
                  <a:pt x="5697722" y="143068"/>
                  <a:pt x="5729328" y="107876"/>
                  <a:pt x="5758494" y="100584"/>
                </a:cubicBezTo>
                <a:lnTo>
                  <a:pt x="5831646" y="82296"/>
                </a:lnTo>
                <a:cubicBezTo>
                  <a:pt x="5840790" y="76200"/>
                  <a:pt x="5849248" y="68923"/>
                  <a:pt x="5859078" y="64008"/>
                </a:cubicBezTo>
                <a:cubicBezTo>
                  <a:pt x="5874443" y="56325"/>
                  <a:pt x="5908437" y="50115"/>
                  <a:pt x="5923086" y="45720"/>
                </a:cubicBezTo>
                <a:cubicBezTo>
                  <a:pt x="5941550" y="40181"/>
                  <a:pt x="5977950" y="27432"/>
                  <a:pt x="5977950" y="27432"/>
                </a:cubicBezTo>
                <a:cubicBezTo>
                  <a:pt x="5987094" y="36576"/>
                  <a:pt x="6000031" y="43092"/>
                  <a:pt x="6005382" y="54864"/>
                </a:cubicBezTo>
                <a:cubicBezTo>
                  <a:pt x="6015783" y="77746"/>
                  <a:pt x="6023670" y="128016"/>
                  <a:pt x="6023670" y="128016"/>
                </a:cubicBezTo>
                <a:cubicBezTo>
                  <a:pt x="6029766" y="228600"/>
                  <a:pt x="6040773" y="329006"/>
                  <a:pt x="6041958" y="429768"/>
                </a:cubicBezTo>
                <a:cubicBezTo>
                  <a:pt x="6051320" y="1225547"/>
                  <a:pt x="6008507" y="951435"/>
                  <a:pt x="6060246" y="1261872"/>
                </a:cubicBezTo>
                <a:cubicBezTo>
                  <a:pt x="6057198" y="1365504"/>
                  <a:pt x="6058154" y="1469331"/>
                  <a:pt x="6051102" y="1572768"/>
                </a:cubicBezTo>
                <a:cubicBezTo>
                  <a:pt x="6048988" y="1603780"/>
                  <a:pt x="6037924" y="1633547"/>
                  <a:pt x="6032814" y="1664208"/>
                </a:cubicBezTo>
                <a:lnTo>
                  <a:pt x="6014526" y="1773936"/>
                </a:lnTo>
                <a:cubicBezTo>
                  <a:pt x="6008563" y="1863375"/>
                  <a:pt x="5998024" y="2010021"/>
                  <a:pt x="5996238" y="2093976"/>
                </a:cubicBezTo>
                <a:cubicBezTo>
                  <a:pt x="5991440" y="2319498"/>
                  <a:pt x="5992219" y="2545118"/>
                  <a:pt x="5987094" y="2770632"/>
                </a:cubicBezTo>
                <a:cubicBezTo>
                  <a:pt x="5986122" y="2813402"/>
                  <a:pt x="5980538" y="2855946"/>
                  <a:pt x="5977950" y="2898648"/>
                </a:cubicBezTo>
                <a:cubicBezTo>
                  <a:pt x="5965422" y="3105354"/>
                  <a:pt x="5979110" y="3010560"/>
                  <a:pt x="5959662" y="3127248"/>
                </a:cubicBezTo>
                <a:cubicBezTo>
                  <a:pt x="5955026" y="3187513"/>
                  <a:pt x="5954285" y="3242885"/>
                  <a:pt x="5941374" y="3300984"/>
                </a:cubicBezTo>
                <a:cubicBezTo>
                  <a:pt x="5939283" y="3310393"/>
                  <a:pt x="5934878" y="3319148"/>
                  <a:pt x="5932230" y="3328416"/>
                </a:cubicBezTo>
                <a:cubicBezTo>
                  <a:pt x="5913092" y="3395398"/>
                  <a:pt x="5920560" y="3415763"/>
                  <a:pt x="5877366" y="3502152"/>
                </a:cubicBezTo>
                <a:cubicBezTo>
                  <a:pt x="5871270" y="3514344"/>
                  <a:pt x="5864140" y="3526072"/>
                  <a:pt x="5859078" y="3538728"/>
                </a:cubicBezTo>
                <a:cubicBezTo>
                  <a:pt x="5851919" y="3556626"/>
                  <a:pt x="5847710" y="3575600"/>
                  <a:pt x="5840790" y="3593592"/>
                </a:cubicBezTo>
                <a:cubicBezTo>
                  <a:pt x="5803264" y="3691159"/>
                  <a:pt x="5822775" y="3622424"/>
                  <a:pt x="5795070" y="3712464"/>
                </a:cubicBezTo>
                <a:cubicBezTo>
                  <a:pt x="5788544" y="3733673"/>
                  <a:pt x="5784245" y="3755575"/>
                  <a:pt x="5776782" y="3776472"/>
                </a:cubicBezTo>
                <a:cubicBezTo>
                  <a:pt x="5768975" y="3798333"/>
                  <a:pt x="5757683" y="3818814"/>
                  <a:pt x="5749350" y="3840480"/>
                </a:cubicBezTo>
                <a:cubicBezTo>
                  <a:pt x="5742430" y="3858472"/>
                  <a:pt x="5738049" y="3877378"/>
                  <a:pt x="5731062" y="3895344"/>
                </a:cubicBezTo>
                <a:cubicBezTo>
                  <a:pt x="5716700" y="3932274"/>
                  <a:pt x="5700429" y="3968433"/>
                  <a:pt x="5685342" y="4005072"/>
                </a:cubicBezTo>
                <a:cubicBezTo>
                  <a:pt x="5679092" y="4020250"/>
                  <a:pt x="5672245" y="4035220"/>
                  <a:pt x="5667054" y="4050792"/>
                </a:cubicBezTo>
                <a:lnTo>
                  <a:pt x="5657910" y="4078224"/>
                </a:lnTo>
                <a:cubicBezTo>
                  <a:pt x="5654862" y="4099560"/>
                  <a:pt x="5656503" y="4122116"/>
                  <a:pt x="5648766" y="4142232"/>
                </a:cubicBezTo>
                <a:cubicBezTo>
                  <a:pt x="5640876" y="4162746"/>
                  <a:pt x="5619141" y="4176244"/>
                  <a:pt x="5612190" y="4197096"/>
                </a:cubicBezTo>
                <a:lnTo>
                  <a:pt x="5593902" y="4251960"/>
                </a:lnTo>
                <a:cubicBezTo>
                  <a:pt x="5590854" y="4261104"/>
                  <a:pt x="5586482" y="4269909"/>
                  <a:pt x="5584758" y="4279392"/>
                </a:cubicBezTo>
                <a:cubicBezTo>
                  <a:pt x="5578662" y="4312920"/>
                  <a:pt x="5577932" y="4347884"/>
                  <a:pt x="5566470" y="4379976"/>
                </a:cubicBezTo>
                <a:cubicBezTo>
                  <a:pt x="5562121" y="4392154"/>
                  <a:pt x="5546554" y="4396885"/>
                  <a:pt x="5539038" y="4407408"/>
                </a:cubicBezTo>
                <a:cubicBezTo>
                  <a:pt x="5531115" y="4418500"/>
                  <a:pt x="5529621" y="4433635"/>
                  <a:pt x="5520750" y="4443984"/>
                </a:cubicBezTo>
                <a:cubicBezTo>
                  <a:pt x="5430320" y="4549485"/>
                  <a:pt x="5542666" y="4374534"/>
                  <a:pt x="5447598" y="4517136"/>
                </a:cubicBezTo>
                <a:cubicBezTo>
                  <a:pt x="5440037" y="4528478"/>
                  <a:pt x="5436323" y="4542023"/>
                  <a:pt x="5429310" y="4553712"/>
                </a:cubicBezTo>
                <a:cubicBezTo>
                  <a:pt x="5402676" y="4598102"/>
                  <a:pt x="5356078" y="4654497"/>
                  <a:pt x="5337870" y="4700016"/>
                </a:cubicBezTo>
                <a:cubicBezTo>
                  <a:pt x="5320451" y="4743563"/>
                  <a:pt x="5302347" y="4797929"/>
                  <a:pt x="5264718" y="4828032"/>
                </a:cubicBezTo>
                <a:lnTo>
                  <a:pt x="5173278" y="4901184"/>
                </a:lnTo>
                <a:cubicBezTo>
                  <a:pt x="5161295" y="4910600"/>
                  <a:pt x="5149382" y="4920162"/>
                  <a:pt x="5136702" y="4928616"/>
                </a:cubicBezTo>
                <a:cubicBezTo>
                  <a:pt x="5127558" y="4934712"/>
                  <a:pt x="5117402" y="4939512"/>
                  <a:pt x="5109270" y="4946904"/>
                </a:cubicBezTo>
                <a:cubicBezTo>
                  <a:pt x="4998001" y="5048058"/>
                  <a:pt x="5074482" y="4994480"/>
                  <a:pt x="5008686" y="5038344"/>
                </a:cubicBezTo>
                <a:cubicBezTo>
                  <a:pt x="5002590" y="5047488"/>
                  <a:pt x="4996992" y="5056984"/>
                  <a:pt x="4990398" y="5065776"/>
                </a:cubicBezTo>
                <a:cubicBezTo>
                  <a:pt x="4969546" y="5093578"/>
                  <a:pt x="4926390" y="5148072"/>
                  <a:pt x="4926390" y="5148072"/>
                </a:cubicBezTo>
                <a:cubicBezTo>
                  <a:pt x="4923342" y="5157216"/>
                  <a:pt x="4923267" y="5167978"/>
                  <a:pt x="4917246" y="5175504"/>
                </a:cubicBezTo>
                <a:cubicBezTo>
                  <a:pt x="4910381" y="5184086"/>
                  <a:pt x="4898606" y="5187198"/>
                  <a:pt x="4889814" y="5193792"/>
                </a:cubicBezTo>
                <a:cubicBezTo>
                  <a:pt x="4874201" y="5205502"/>
                  <a:pt x="4859707" y="5218658"/>
                  <a:pt x="4844094" y="5230368"/>
                </a:cubicBezTo>
                <a:cubicBezTo>
                  <a:pt x="4835302" y="5236962"/>
                  <a:pt x="4825571" y="5242222"/>
                  <a:pt x="4816662" y="5248656"/>
                </a:cubicBezTo>
                <a:cubicBezTo>
                  <a:pt x="4770700" y="5281851"/>
                  <a:pt x="4725464" y="5316045"/>
                  <a:pt x="4679502" y="5349240"/>
                </a:cubicBezTo>
                <a:cubicBezTo>
                  <a:pt x="4670593" y="5355674"/>
                  <a:pt x="4659841" y="5359757"/>
                  <a:pt x="4652070" y="5367528"/>
                </a:cubicBezTo>
                <a:lnTo>
                  <a:pt x="4560630" y="5458968"/>
                </a:lnTo>
                <a:cubicBezTo>
                  <a:pt x="4548438" y="5471160"/>
                  <a:pt x="4533618" y="5481198"/>
                  <a:pt x="4524054" y="5495544"/>
                </a:cubicBezTo>
                <a:cubicBezTo>
                  <a:pt x="4499670" y="5532120"/>
                  <a:pt x="4514910" y="5516880"/>
                  <a:pt x="4478334" y="5541264"/>
                </a:cubicBezTo>
                <a:cubicBezTo>
                  <a:pt x="4472238" y="5550408"/>
                  <a:pt x="4467817" y="5560925"/>
                  <a:pt x="4460046" y="5568696"/>
                </a:cubicBezTo>
                <a:cubicBezTo>
                  <a:pt x="4430907" y="5597835"/>
                  <a:pt x="4420696" y="5595101"/>
                  <a:pt x="4386894" y="5614416"/>
                </a:cubicBezTo>
                <a:cubicBezTo>
                  <a:pt x="4355508" y="5632351"/>
                  <a:pt x="4366322" y="5634228"/>
                  <a:pt x="4332030" y="5641848"/>
                </a:cubicBezTo>
                <a:cubicBezTo>
                  <a:pt x="4306172" y="5647594"/>
                  <a:pt x="4267089" y="5650199"/>
                  <a:pt x="4240590" y="5660136"/>
                </a:cubicBezTo>
                <a:cubicBezTo>
                  <a:pt x="4227827" y="5664922"/>
                  <a:pt x="4217025" y="5674358"/>
                  <a:pt x="4204014" y="5678424"/>
                </a:cubicBezTo>
                <a:cubicBezTo>
                  <a:pt x="4168029" y="5689669"/>
                  <a:pt x="4130715" y="5696142"/>
                  <a:pt x="4094286" y="5705856"/>
                </a:cubicBezTo>
                <a:cubicBezTo>
                  <a:pt x="4084973" y="5708340"/>
                  <a:pt x="4075475" y="5710689"/>
                  <a:pt x="4066854" y="5715000"/>
                </a:cubicBezTo>
                <a:cubicBezTo>
                  <a:pt x="4031934" y="5732460"/>
                  <a:pt x="4019782" y="5747511"/>
                  <a:pt x="3984558" y="5760720"/>
                </a:cubicBezTo>
                <a:cubicBezTo>
                  <a:pt x="3972791" y="5765133"/>
                  <a:pt x="3960066" y="5766412"/>
                  <a:pt x="3947982" y="5769864"/>
                </a:cubicBezTo>
                <a:cubicBezTo>
                  <a:pt x="3836125" y="5801823"/>
                  <a:pt x="4030278" y="5748528"/>
                  <a:pt x="3883974" y="5797296"/>
                </a:cubicBezTo>
                <a:cubicBezTo>
                  <a:pt x="3832163" y="5814566"/>
                  <a:pt x="3806605" y="5815519"/>
                  <a:pt x="3755958" y="5824728"/>
                </a:cubicBezTo>
                <a:cubicBezTo>
                  <a:pt x="3740667" y="5827508"/>
                  <a:pt x="3725410" y="5830501"/>
                  <a:pt x="3710238" y="5833872"/>
                </a:cubicBezTo>
                <a:cubicBezTo>
                  <a:pt x="3697970" y="5836598"/>
                  <a:pt x="3685985" y="5840551"/>
                  <a:pt x="3673662" y="5843016"/>
                </a:cubicBezTo>
                <a:cubicBezTo>
                  <a:pt x="3655482" y="5846652"/>
                  <a:pt x="3637086" y="5849112"/>
                  <a:pt x="3618798" y="5852160"/>
                </a:cubicBezTo>
                <a:cubicBezTo>
                  <a:pt x="3523904" y="5915422"/>
                  <a:pt x="3670804" y="5819128"/>
                  <a:pt x="3554790" y="5888736"/>
                </a:cubicBezTo>
                <a:cubicBezTo>
                  <a:pt x="3535943" y="5900044"/>
                  <a:pt x="3520778" y="5918361"/>
                  <a:pt x="3499926" y="5925312"/>
                </a:cubicBezTo>
                <a:lnTo>
                  <a:pt x="3417630" y="5952744"/>
                </a:lnTo>
                <a:cubicBezTo>
                  <a:pt x="3399342" y="5958840"/>
                  <a:pt x="3381781" y="5967863"/>
                  <a:pt x="3362766" y="5971032"/>
                </a:cubicBezTo>
                <a:cubicBezTo>
                  <a:pt x="3286643" y="5983719"/>
                  <a:pt x="3326256" y="5977554"/>
                  <a:pt x="3243894" y="5989320"/>
                </a:cubicBezTo>
                <a:cubicBezTo>
                  <a:pt x="3109782" y="5983224"/>
                  <a:pt x="2973982" y="5993103"/>
                  <a:pt x="2841558" y="5971032"/>
                </a:cubicBezTo>
                <a:cubicBezTo>
                  <a:pt x="2787776" y="5962068"/>
                  <a:pt x="2739922" y="5929148"/>
                  <a:pt x="2695254" y="5897880"/>
                </a:cubicBezTo>
                <a:cubicBezTo>
                  <a:pt x="2664774" y="5876544"/>
                  <a:pt x="2633578" y="5856195"/>
                  <a:pt x="2603814" y="5833872"/>
                </a:cubicBezTo>
                <a:cubicBezTo>
                  <a:pt x="2584769" y="5819589"/>
                  <a:pt x="2568202" y="5802154"/>
                  <a:pt x="2548950" y="5788152"/>
                </a:cubicBezTo>
                <a:cubicBezTo>
                  <a:pt x="2534577" y="5777699"/>
                  <a:pt x="2517603" y="5771173"/>
                  <a:pt x="2503230" y="5760720"/>
                </a:cubicBezTo>
                <a:cubicBezTo>
                  <a:pt x="2414354" y="5696083"/>
                  <a:pt x="2480240" y="5737540"/>
                  <a:pt x="2411790" y="5678424"/>
                </a:cubicBezTo>
                <a:cubicBezTo>
                  <a:pt x="2357740" y="5631744"/>
                  <a:pt x="2302217" y="5586797"/>
                  <a:pt x="2247198" y="5541264"/>
                </a:cubicBezTo>
                <a:cubicBezTo>
                  <a:pt x="2213824" y="5513644"/>
                  <a:pt x="2177246" y="5489600"/>
                  <a:pt x="2146614" y="5458968"/>
                </a:cubicBezTo>
                <a:cubicBezTo>
                  <a:pt x="2128326" y="5440680"/>
                  <a:pt x="2112717" y="5419247"/>
                  <a:pt x="2091750" y="5404104"/>
                </a:cubicBezTo>
                <a:cubicBezTo>
                  <a:pt x="2057422" y="5379312"/>
                  <a:pt x="2016712" y="5364379"/>
                  <a:pt x="1982022" y="5340096"/>
                </a:cubicBezTo>
                <a:cubicBezTo>
                  <a:pt x="1951542" y="5318760"/>
                  <a:pt x="1920072" y="5298773"/>
                  <a:pt x="1890582" y="5276088"/>
                </a:cubicBezTo>
                <a:cubicBezTo>
                  <a:pt x="1880332" y="5268203"/>
                  <a:pt x="1873673" y="5256172"/>
                  <a:pt x="1863150" y="5248656"/>
                </a:cubicBezTo>
                <a:cubicBezTo>
                  <a:pt x="1812447" y="5212440"/>
                  <a:pt x="1838033" y="5250971"/>
                  <a:pt x="1789998" y="5202936"/>
                </a:cubicBezTo>
                <a:cubicBezTo>
                  <a:pt x="1782227" y="5195165"/>
                  <a:pt x="1779481" y="5183275"/>
                  <a:pt x="1771710" y="5175504"/>
                </a:cubicBezTo>
                <a:cubicBezTo>
                  <a:pt x="1760934" y="5164728"/>
                  <a:pt x="1746929" y="5157723"/>
                  <a:pt x="1735134" y="5148072"/>
                </a:cubicBezTo>
                <a:cubicBezTo>
                  <a:pt x="1713385" y="5130277"/>
                  <a:pt x="1691775" y="5112268"/>
                  <a:pt x="1671126" y="5093208"/>
                </a:cubicBezTo>
                <a:cubicBezTo>
                  <a:pt x="1652122" y="5075666"/>
                  <a:pt x="1630608" y="5059863"/>
                  <a:pt x="1616262" y="5038344"/>
                </a:cubicBezTo>
                <a:cubicBezTo>
                  <a:pt x="1610166" y="5029200"/>
                  <a:pt x="1605745" y="5018683"/>
                  <a:pt x="1597974" y="5010912"/>
                </a:cubicBezTo>
                <a:cubicBezTo>
                  <a:pt x="1500585" y="4913523"/>
                  <a:pt x="1647970" y="5085032"/>
                  <a:pt x="1543110" y="4965192"/>
                </a:cubicBezTo>
                <a:cubicBezTo>
                  <a:pt x="1530258" y="4950504"/>
                  <a:pt x="1520334" y="4933272"/>
                  <a:pt x="1506534" y="4919472"/>
                </a:cubicBezTo>
                <a:cubicBezTo>
                  <a:pt x="1486663" y="4899601"/>
                  <a:pt x="1462989" y="4883868"/>
                  <a:pt x="1442526" y="4864608"/>
                </a:cubicBezTo>
                <a:cubicBezTo>
                  <a:pt x="1411137" y="4835065"/>
                  <a:pt x="1381566" y="4803648"/>
                  <a:pt x="1351086" y="4773168"/>
                </a:cubicBezTo>
                <a:cubicBezTo>
                  <a:pt x="1341942" y="4764024"/>
                  <a:pt x="1334414" y="4752909"/>
                  <a:pt x="1323654" y="4745736"/>
                </a:cubicBezTo>
                <a:cubicBezTo>
                  <a:pt x="1264722" y="4706448"/>
                  <a:pt x="1327481" y="4750878"/>
                  <a:pt x="1241358" y="4672584"/>
                </a:cubicBezTo>
                <a:cubicBezTo>
                  <a:pt x="1226917" y="4659456"/>
                  <a:pt x="1208876" y="4650349"/>
                  <a:pt x="1195638" y="4636008"/>
                </a:cubicBezTo>
                <a:cubicBezTo>
                  <a:pt x="1090516" y="4522126"/>
                  <a:pt x="1171414" y="4580234"/>
                  <a:pt x="1104198" y="4535424"/>
                </a:cubicBezTo>
                <a:lnTo>
                  <a:pt x="939606" y="4315968"/>
                </a:lnTo>
                <a:cubicBezTo>
                  <a:pt x="930462" y="4303776"/>
                  <a:pt x="920628" y="4292072"/>
                  <a:pt x="912174" y="4279392"/>
                </a:cubicBezTo>
                <a:cubicBezTo>
                  <a:pt x="899982" y="4261104"/>
                  <a:pt x="891140" y="4240070"/>
                  <a:pt x="875598" y="4224528"/>
                </a:cubicBezTo>
                <a:cubicBezTo>
                  <a:pt x="836043" y="4184973"/>
                  <a:pt x="814768" y="4166876"/>
                  <a:pt x="784158" y="4105656"/>
                </a:cubicBezTo>
                <a:cubicBezTo>
                  <a:pt x="778062" y="4093464"/>
                  <a:pt x="772883" y="4080769"/>
                  <a:pt x="765870" y="4069080"/>
                </a:cubicBezTo>
                <a:cubicBezTo>
                  <a:pt x="745423" y="4035002"/>
                  <a:pt x="719635" y="4004041"/>
                  <a:pt x="701862" y="3968496"/>
                </a:cubicBezTo>
                <a:cubicBezTo>
                  <a:pt x="695766" y="3956304"/>
                  <a:pt x="689110" y="3944376"/>
                  <a:pt x="683574" y="3931920"/>
                </a:cubicBezTo>
                <a:cubicBezTo>
                  <a:pt x="676908" y="3916921"/>
                  <a:pt x="673557" y="3900378"/>
                  <a:pt x="665286" y="3886200"/>
                </a:cubicBezTo>
                <a:cubicBezTo>
                  <a:pt x="652075" y="3863552"/>
                  <a:pt x="634806" y="3843528"/>
                  <a:pt x="619566" y="3822192"/>
                </a:cubicBezTo>
                <a:cubicBezTo>
                  <a:pt x="608068" y="3787697"/>
                  <a:pt x="605288" y="3771338"/>
                  <a:pt x="573846" y="3739896"/>
                </a:cubicBezTo>
                <a:cubicBezTo>
                  <a:pt x="564702" y="3730752"/>
                  <a:pt x="557174" y="3719637"/>
                  <a:pt x="546414" y="3712464"/>
                </a:cubicBezTo>
                <a:cubicBezTo>
                  <a:pt x="538394" y="3707117"/>
                  <a:pt x="527603" y="3707631"/>
                  <a:pt x="518982" y="3703320"/>
                </a:cubicBezTo>
                <a:cubicBezTo>
                  <a:pt x="509152" y="3698405"/>
                  <a:pt x="500694" y="3691128"/>
                  <a:pt x="491550" y="3685032"/>
                </a:cubicBezTo>
                <a:cubicBezTo>
                  <a:pt x="485454" y="3675888"/>
                  <a:pt x="480297" y="3666043"/>
                  <a:pt x="473262" y="3657600"/>
                </a:cubicBezTo>
                <a:cubicBezTo>
                  <a:pt x="464983" y="3647666"/>
                  <a:pt x="452841" y="3641034"/>
                  <a:pt x="445830" y="3630168"/>
                </a:cubicBezTo>
                <a:cubicBezTo>
                  <a:pt x="391703" y="3546271"/>
                  <a:pt x="325439" y="3467621"/>
                  <a:pt x="290382" y="3374136"/>
                </a:cubicBezTo>
                <a:cubicBezTo>
                  <a:pt x="272094" y="3325368"/>
                  <a:pt x="255433" y="3275959"/>
                  <a:pt x="235518" y="3227832"/>
                </a:cubicBezTo>
                <a:cubicBezTo>
                  <a:pt x="218832" y="3187507"/>
                  <a:pt x="196862" y="3149479"/>
                  <a:pt x="180654" y="3108960"/>
                </a:cubicBezTo>
                <a:cubicBezTo>
                  <a:pt x="71904" y="2837085"/>
                  <a:pt x="237342" y="3225624"/>
                  <a:pt x="153222" y="2990088"/>
                </a:cubicBezTo>
                <a:cubicBezTo>
                  <a:pt x="144053" y="2964414"/>
                  <a:pt x="128838" y="2941320"/>
                  <a:pt x="116646" y="2916936"/>
                </a:cubicBezTo>
                <a:cubicBezTo>
                  <a:pt x="113598" y="2901696"/>
                  <a:pt x="111062" y="2886345"/>
                  <a:pt x="107502" y="2871216"/>
                </a:cubicBezTo>
                <a:cubicBezTo>
                  <a:pt x="98867" y="2834517"/>
                  <a:pt x="80070" y="2761488"/>
                  <a:pt x="80070" y="2761488"/>
                </a:cubicBezTo>
                <a:cubicBezTo>
                  <a:pt x="77022" y="2734056"/>
                  <a:pt x="76339" y="2706257"/>
                  <a:pt x="70926" y="2679192"/>
                </a:cubicBezTo>
                <a:cubicBezTo>
                  <a:pt x="67145" y="2660289"/>
                  <a:pt x="56419" y="2643231"/>
                  <a:pt x="52638" y="2624328"/>
                </a:cubicBezTo>
                <a:lnTo>
                  <a:pt x="43494" y="2578608"/>
                </a:lnTo>
                <a:cubicBezTo>
                  <a:pt x="40446" y="2499360"/>
                  <a:pt x="33967" y="2420170"/>
                  <a:pt x="34350" y="2340864"/>
                </a:cubicBezTo>
                <a:cubicBezTo>
                  <a:pt x="37015" y="1789149"/>
                  <a:pt x="-55564" y="1226808"/>
                  <a:pt x="52638" y="685800"/>
                </a:cubicBezTo>
                <a:cubicBezTo>
                  <a:pt x="74617" y="575905"/>
                  <a:pt x="49746" y="706041"/>
                  <a:pt x="80070" y="493776"/>
                </a:cubicBezTo>
                <a:cubicBezTo>
                  <a:pt x="82268" y="478390"/>
                  <a:pt x="86659" y="463386"/>
                  <a:pt x="89214" y="448056"/>
                </a:cubicBezTo>
                <a:cubicBezTo>
                  <a:pt x="96956" y="401604"/>
                  <a:pt x="96727" y="381427"/>
                  <a:pt x="107502" y="338328"/>
                </a:cubicBezTo>
                <a:cubicBezTo>
                  <a:pt x="109840" y="328977"/>
                  <a:pt x="114555" y="320305"/>
                  <a:pt x="116646" y="310896"/>
                </a:cubicBezTo>
                <a:cubicBezTo>
                  <a:pt x="120668" y="292797"/>
                  <a:pt x="121768" y="274131"/>
                  <a:pt x="125790" y="256032"/>
                </a:cubicBezTo>
                <a:cubicBezTo>
                  <a:pt x="127881" y="246623"/>
                  <a:pt x="132596" y="237951"/>
                  <a:pt x="134934" y="228600"/>
                </a:cubicBezTo>
                <a:cubicBezTo>
                  <a:pt x="137744" y="217362"/>
                  <a:pt x="144264" y="170378"/>
                  <a:pt x="153222" y="155448"/>
                </a:cubicBezTo>
                <a:cubicBezTo>
                  <a:pt x="157657" y="148056"/>
                  <a:pt x="176082" y="173736"/>
                  <a:pt x="189798" y="182880"/>
                </a:cubicBezTo>
                <a:close/>
              </a:path>
            </a:pathLst>
          </a:custGeom>
          <a:noFill/>
          <a:ln>
            <a:solidFill>
              <a:srgbClr val="FAA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50" name="Isosceles Triangle 49"/>
          <p:cNvSpPr/>
          <p:nvPr/>
        </p:nvSpPr>
        <p:spPr>
          <a:xfrm>
            <a:off x="2519363" y="141685"/>
            <a:ext cx="3781425" cy="7631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54958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233616"/>
            <a:ext cx="5688632" cy="23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88" tIns="49094" rIns="98188" bIns="49094"/>
          <a:lstStyle/>
          <a:p>
            <a:pPr marL="566738" lvl="1" indent="-277813" defTabSz="952500" fontAlgn="base">
              <a:spcBef>
                <a:spcPct val="40000"/>
              </a:spcBef>
              <a:spcAft>
                <a:spcPct val="0"/>
              </a:spcAft>
              <a:buClr>
                <a:srgbClr val="1395CA"/>
              </a:buClr>
              <a:buSzPct val="65000"/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Ring 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F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encing Clients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127560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Buildings &amp; Contents 	-   Barbed Wire Fence</a:t>
            </a:r>
          </a:p>
          <a:p>
            <a:r>
              <a:rPr lang="en-GB" dirty="0" smtClean="0"/>
              <a:t>Trust 		   	-   Electric Fence</a:t>
            </a:r>
          </a:p>
          <a:p>
            <a:r>
              <a:rPr lang="en-GB" dirty="0" smtClean="0"/>
              <a:t>Will 		   	-   Crocodile Infested Moat</a:t>
            </a:r>
          </a:p>
          <a:p>
            <a:r>
              <a:rPr lang="en-GB" dirty="0" smtClean="0"/>
              <a:t>Compulsory Annual Review    -   CCTV</a:t>
            </a:r>
            <a:endParaRPr lang="en-GB" dirty="0"/>
          </a:p>
        </p:txBody>
      </p:sp>
      <p:pic>
        <p:nvPicPr>
          <p:cNvPr id="1026" name="Picture 2" descr="Castle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87774"/>
            <a:ext cx="2359836" cy="20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E759FB-2455-4B47-8908-6450C01BD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746" y="3456443"/>
            <a:ext cx="6438507" cy="783226"/>
          </a:xfrm>
        </p:spPr>
        <p:txBody>
          <a:bodyPr anchor="t">
            <a:normAutofit/>
          </a:bodyPr>
          <a:lstStyle/>
          <a:p>
            <a:r>
              <a:rPr lang="en-US" sz="3600" dirty="0"/>
              <a:t>Darren Williams and Kieron Hogg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E07A8B6-DE14-F64C-9E60-8FFF1C214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0646" y="4248989"/>
            <a:ext cx="5722707" cy="346713"/>
          </a:xfrm>
        </p:spPr>
        <p:txBody>
          <a:bodyPr anchor="b">
            <a:noAutofit/>
          </a:bodyPr>
          <a:lstStyle/>
          <a:p>
            <a:r>
              <a:rPr lang="en-US" sz="2100" dirty="0">
                <a:solidFill>
                  <a:schemeClr val="tx1">
                    <a:lumMod val="95000"/>
                  </a:schemeClr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Platinum Financial Ltd</a:t>
            </a:r>
          </a:p>
        </p:txBody>
      </p:sp>
      <p:sp>
        <p:nvSpPr>
          <p:cNvPr id="96" name="Oval 95">
            <a:extLst>
              <a:ext uri="{FF2B5EF4-FFF2-40B4-BE49-F238E27FC236}">
                <a16:creationId xmlns="" xmlns:a16="http://schemas.microsoft.com/office/drawing/2014/main" id="{0C45045A-6083-4B3E-956A-675823375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8058" y="624671"/>
            <a:ext cx="2475738" cy="247573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="" xmlns:a16="http://schemas.microsoft.com/office/drawing/2014/main" id="{EBD2B2B2-1395-4E7B-87A0-BD34551C01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71502" y="748115"/>
            <a:ext cx="2228850" cy="22288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="" xmlns:a16="http://schemas.microsoft.com/office/drawing/2014/main" id="{42875DDC-0225-45F8-B745-78688F2D1A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34132" y="624671"/>
            <a:ext cx="2475738" cy="247573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="" xmlns:a16="http://schemas.microsoft.com/office/drawing/2014/main" id="{4F329563-0961-4426-90D2-2DF4888E54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57576" y="748115"/>
            <a:ext cx="2228850" cy="22288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="" xmlns:a16="http://schemas.microsoft.com/office/drawing/2014/main" id="{12617755-D451-4BAF-9B55-518297BFF4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20205" y="624671"/>
            <a:ext cx="2475738" cy="247573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="" xmlns:a16="http://schemas.microsoft.com/office/drawing/2014/main" id="{86C062C2-3673-4248-BE21-B51B16E63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43649" y="748115"/>
            <a:ext cx="2228850" cy="22288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AC27EB9-D8DC-C84A-83B3-49541EB97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435" y="1619206"/>
            <a:ext cx="2049130" cy="486668"/>
          </a:xfrm>
          <a:prstGeom prst="rect">
            <a:avLst/>
          </a:prstGeom>
        </p:spPr>
      </p:pic>
      <p:pic>
        <p:nvPicPr>
          <p:cNvPr id="22" name="Picture 21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6632FD5A-F604-A043-A136-73B850ABA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0" r="4" b="23253"/>
          <a:stretch/>
        </p:blipFill>
        <p:spPr>
          <a:xfrm>
            <a:off x="717332" y="793945"/>
            <a:ext cx="2137190" cy="213719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23" name="Picture 22" descr="A person wearing glasses and smiling at the camera&#10;&#10;Description automatically generated">
            <a:extLst>
              <a:ext uri="{FF2B5EF4-FFF2-40B4-BE49-F238E27FC236}">
                <a16:creationId xmlns="" xmlns:a16="http://schemas.microsoft.com/office/drawing/2014/main" id="{5108FAFB-78D3-3B4F-8DD9-1758CEEFA4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8749"/>
          <a:stretch/>
        </p:blipFill>
        <p:spPr>
          <a:xfrm>
            <a:off x="6289478" y="793945"/>
            <a:ext cx="2137190" cy="213719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8CEF2FD-DD05-EB4F-BB33-5867BFA64FA8}"/>
              </a:ext>
            </a:extLst>
          </p:cNvPr>
          <p:cNvCxnSpPr/>
          <p:nvPr/>
        </p:nvCxnSpPr>
        <p:spPr>
          <a:xfrm>
            <a:off x="1592451" y="4091552"/>
            <a:ext cx="5881607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265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&#10;&#10;Description automatically generated">
            <a:extLst>
              <a:ext uri="{FF2B5EF4-FFF2-40B4-BE49-F238E27FC236}">
                <a16:creationId xmlns="" xmlns:a16="http://schemas.microsoft.com/office/drawing/2014/main" id="{7C9C2392-4381-D649-B7C3-ECE38BEF6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41" r="-1" b="9041"/>
          <a:stretch/>
        </p:blipFill>
        <p:spPr>
          <a:xfrm>
            <a:off x="241300" y="241300"/>
            <a:ext cx="8661401" cy="46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9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FF0F0B8-5B06-4174-9742-1FD7ABE712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" name="Picture 1" descr="A group of people standing on a beach posing for the camera&#10;&#10;Description automatically generated">
            <a:extLst>
              <a:ext uri="{FF2B5EF4-FFF2-40B4-BE49-F238E27FC236}">
                <a16:creationId xmlns="" xmlns:a16="http://schemas.microsoft.com/office/drawing/2014/main" id="{71D5F1A4-AB60-FE45-A1BF-3FD3EAF90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42" r="1" b="15943"/>
          <a:stretch/>
        </p:blipFill>
        <p:spPr>
          <a:xfrm>
            <a:off x="482600" y="482600"/>
            <a:ext cx="8178800" cy="4178300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5E0EEE-A148-6743-AC79-7F8F60341A2C}"/>
              </a:ext>
            </a:extLst>
          </p:cNvPr>
          <p:cNvSpPr txBox="1"/>
          <p:nvPr/>
        </p:nvSpPr>
        <p:spPr>
          <a:xfrm>
            <a:off x="602497" y="601898"/>
            <a:ext cx="79390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solidFill>
                  <a:prstClr val="black"/>
                </a:solidFill>
              </a:rPr>
              <a:t>❤️ 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My Why </a:t>
            </a:r>
            <a:r>
              <a:rPr lang="en-GB" sz="1350" dirty="0">
                <a:solidFill>
                  <a:prstClr val="black"/>
                </a:solidFill>
              </a:rPr>
              <a:t>❤️</a:t>
            </a:r>
          </a:p>
        </p:txBody>
      </p:sp>
    </p:spTree>
    <p:extLst>
      <p:ext uri="{BB962C8B-B14F-4D97-AF65-F5344CB8AC3E}">
        <p14:creationId xmlns:p14="http://schemas.microsoft.com/office/powerpoint/2010/main" val="332594401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</TotalTime>
  <Words>429</Words>
  <Application>Microsoft Office PowerPoint</Application>
  <PresentationFormat>On-screen Show (16:9)</PresentationFormat>
  <Paragraphs>148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Bangla Sangam MN</vt:lpstr>
      <vt:lpstr>Bradley Hand</vt:lpstr>
      <vt:lpstr>Brush Script MT</vt:lpstr>
      <vt:lpstr>Calibri</vt:lpstr>
      <vt:lpstr>Calibri Light</vt:lpstr>
      <vt:lpstr>Devanagari Sangam MN</vt:lpstr>
      <vt:lpstr>Custom Design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Darren Williams and Kieron Hogg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Lauren Bagley</dc:creator>
  <cp:lastModifiedBy>Vicki Ellis</cp:lastModifiedBy>
  <cp:revision>225</cp:revision>
  <dcterms:created xsi:type="dcterms:W3CDTF">2014-05-02T11:11:42Z</dcterms:created>
  <dcterms:modified xsi:type="dcterms:W3CDTF">2020-05-12T08:49:27Z</dcterms:modified>
</cp:coreProperties>
</file>